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5"/>
  </p:notesMasterIdLst>
  <p:sldIdLst>
    <p:sldId id="333" r:id="rId6"/>
    <p:sldId id="350" r:id="rId7"/>
    <p:sldId id="347" r:id="rId8"/>
    <p:sldId id="353" r:id="rId9"/>
    <p:sldId id="354" r:id="rId10"/>
    <p:sldId id="351" r:id="rId11"/>
    <p:sldId id="348" r:id="rId12"/>
    <p:sldId id="352" r:id="rId13"/>
    <p:sldId id="349" r:id="rId14"/>
  </p:sldIdLst>
  <p:sldSz cx="12192000" cy="6858000"/>
  <p:notesSz cx="7104063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D20C5-AA53-4747-AEEC-E2208E4B65DB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DB4E0-F5F0-4093-B6CC-96492761532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516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DB4E0-F5F0-4093-B6CC-96492761532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285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DB4E0-F5F0-4093-B6CC-96492761532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53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DB4E0-F5F0-4093-B6CC-96492761532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927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DB4E0-F5F0-4093-B6CC-964927615322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1094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DB4E0-F5F0-4093-B6CC-96492761532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26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F8BA8-EB06-4955-A6DF-7638AE30E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D473F0C-5C6E-4E13-B823-CBCE73CD2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C0DB7E-9B57-494F-8F17-E8160FEF1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075BF3-C4AF-4579-8D73-7691B2009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0676A7A-BC7D-4321-B701-E3337238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771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C81968-7F2E-4F92-A06E-8FC97941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1FA3DAB-3199-4D7C-B8D4-693649793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BF1D3FF-C8DD-47BA-9BF3-0E195E39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772A24-DF83-4DD5-B5CB-E127EFBE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22DC47-6D8B-48D1-A770-86E943C5B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49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2D5951E9-F095-4022-A56B-FF7C6EA81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64071CB-38B4-4A4E-8BE5-F3F891C13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1B18F1E-8368-4DC9-84CF-3F9F584C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A50D1A-BA0A-4797-86DA-DFBB56E6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53FE5C-879E-47EE-BE47-2918843F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145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49213" y="6191250"/>
            <a:ext cx="12192000" cy="333375"/>
            <a:chOff x="22" y="4020"/>
            <a:chExt cx="5760" cy="210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6A15227A-9E2F-7742-8540-59BEBEF36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6" name="AutoShape 6">
              <a:extLst>
                <a:ext uri="{FF2B5EF4-FFF2-40B4-BE49-F238E27FC236}">
                  <a16:creationId xmlns:a16="http://schemas.microsoft.com/office/drawing/2014/main" id="{2B336506-1B80-CF43-9129-FC317E65E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7" name="AutoShape 7">
              <a:extLst>
                <a:ext uri="{FF2B5EF4-FFF2-40B4-BE49-F238E27FC236}">
                  <a16:creationId xmlns:a16="http://schemas.microsoft.com/office/drawing/2014/main" id="{F27DA096-26AE-204E-8471-2C2337A1E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8" name="AutoShape 8">
              <a:extLst>
                <a:ext uri="{FF2B5EF4-FFF2-40B4-BE49-F238E27FC236}">
                  <a16:creationId xmlns:a16="http://schemas.microsoft.com/office/drawing/2014/main" id="{1960DD7D-DC99-EF4C-8690-7C390CD2F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098AEE0D-C9B4-BB43-B6BB-BA5379EBB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" name="AutoShape 10">
              <a:extLst>
                <a:ext uri="{FF2B5EF4-FFF2-40B4-BE49-F238E27FC236}">
                  <a16:creationId xmlns:a16="http://schemas.microsoft.com/office/drawing/2014/main" id="{B1A3C759-27D0-0D49-A976-337FF1E7C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1" name="AutoShape 11">
              <a:extLst>
                <a:ext uri="{FF2B5EF4-FFF2-40B4-BE49-F238E27FC236}">
                  <a16:creationId xmlns:a16="http://schemas.microsoft.com/office/drawing/2014/main" id="{3D86C78E-2791-D342-B9B3-25D308269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2" name="AutoShape 12">
              <a:extLst>
                <a:ext uri="{FF2B5EF4-FFF2-40B4-BE49-F238E27FC236}">
                  <a16:creationId xmlns:a16="http://schemas.microsoft.com/office/drawing/2014/main" id="{4280E9AA-F1C6-F14F-B264-85E7CAEAD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3" name="AutoShape 13">
              <a:extLst>
                <a:ext uri="{FF2B5EF4-FFF2-40B4-BE49-F238E27FC236}">
                  <a16:creationId xmlns:a16="http://schemas.microsoft.com/office/drawing/2014/main" id="{037440E8-447C-864F-A1CE-66AD4F066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4" name="AutoShape 14">
              <a:extLst>
                <a:ext uri="{FF2B5EF4-FFF2-40B4-BE49-F238E27FC236}">
                  <a16:creationId xmlns:a16="http://schemas.microsoft.com/office/drawing/2014/main" id="{868454AF-FD4B-DC42-8C11-1F0DE9CF3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5" name="AutoShape 15">
              <a:extLst>
                <a:ext uri="{FF2B5EF4-FFF2-40B4-BE49-F238E27FC236}">
                  <a16:creationId xmlns:a16="http://schemas.microsoft.com/office/drawing/2014/main" id="{7AF05B33-F15B-654A-8C19-8C904006B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6" name="AutoShape 16">
              <a:extLst>
                <a:ext uri="{FF2B5EF4-FFF2-40B4-BE49-F238E27FC236}">
                  <a16:creationId xmlns:a16="http://schemas.microsoft.com/office/drawing/2014/main" id="{FB1538CF-4579-2A49-9A9D-A007DBA58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7F737F75-D9E4-2146-B235-9CA7CE9DD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1607EEC8-FC37-F347-B081-4870D98D0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9" name="AutoShape 19">
              <a:extLst>
                <a:ext uri="{FF2B5EF4-FFF2-40B4-BE49-F238E27FC236}">
                  <a16:creationId xmlns:a16="http://schemas.microsoft.com/office/drawing/2014/main" id="{C5C12148-1699-2248-BED8-FF367A9D2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0" name="AutoShape 20">
              <a:extLst>
                <a:ext uri="{FF2B5EF4-FFF2-40B4-BE49-F238E27FC236}">
                  <a16:creationId xmlns:a16="http://schemas.microsoft.com/office/drawing/2014/main" id="{540B1993-CD46-594E-AB81-B83E145CF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1" name="AutoShape 21">
              <a:extLst>
                <a:ext uri="{FF2B5EF4-FFF2-40B4-BE49-F238E27FC236}">
                  <a16:creationId xmlns:a16="http://schemas.microsoft.com/office/drawing/2014/main" id="{705C7DF8-8C01-9647-A238-8C718269B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4434DB27-A443-BC4B-B584-B36EF0351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3" name="AutoShape 23">
              <a:extLst>
                <a:ext uri="{FF2B5EF4-FFF2-40B4-BE49-F238E27FC236}">
                  <a16:creationId xmlns:a16="http://schemas.microsoft.com/office/drawing/2014/main" id="{6F347AB8-4BAC-0941-B260-3F1ECE552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4" name="AutoShape 24">
              <a:extLst>
                <a:ext uri="{FF2B5EF4-FFF2-40B4-BE49-F238E27FC236}">
                  <a16:creationId xmlns:a16="http://schemas.microsoft.com/office/drawing/2014/main" id="{3C2F23AF-2E85-4946-948E-05C11A819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5" name="AutoShape 25">
              <a:extLst>
                <a:ext uri="{FF2B5EF4-FFF2-40B4-BE49-F238E27FC236}">
                  <a16:creationId xmlns:a16="http://schemas.microsoft.com/office/drawing/2014/main" id="{BDEFBD25-96FB-1F45-A123-1689E284D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6" name="AutoShape 26">
              <a:extLst>
                <a:ext uri="{FF2B5EF4-FFF2-40B4-BE49-F238E27FC236}">
                  <a16:creationId xmlns:a16="http://schemas.microsoft.com/office/drawing/2014/main" id="{FA0C8FE4-8C73-134B-9434-2B0AE3648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7" name="AutoShape 27">
              <a:extLst>
                <a:ext uri="{FF2B5EF4-FFF2-40B4-BE49-F238E27FC236}">
                  <a16:creationId xmlns:a16="http://schemas.microsoft.com/office/drawing/2014/main" id="{E0DD628E-BD56-2E42-B653-BF03C26C8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28" name="AutoShape 28">
              <a:extLst>
                <a:ext uri="{FF2B5EF4-FFF2-40B4-BE49-F238E27FC236}">
                  <a16:creationId xmlns:a16="http://schemas.microsoft.com/office/drawing/2014/main" id="{264EF751-D61D-E549-870E-163D9FC3F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</p:grpSp>
      <p:grpSp>
        <p:nvGrpSpPr>
          <p:cNvPr id="29" name="Group 29"/>
          <p:cNvGrpSpPr>
            <a:grpSpLocks/>
          </p:cNvGrpSpPr>
          <p:nvPr userDrawn="1"/>
        </p:nvGrpSpPr>
        <p:grpSpPr bwMode="auto">
          <a:xfrm>
            <a:off x="49213" y="123825"/>
            <a:ext cx="12192000" cy="333375"/>
            <a:chOff x="22" y="4020"/>
            <a:chExt cx="5760" cy="210"/>
          </a:xfrm>
        </p:grpSpPr>
        <p:sp>
          <p:nvSpPr>
            <p:cNvPr id="30" name="AutoShape 30">
              <a:extLst>
                <a:ext uri="{FF2B5EF4-FFF2-40B4-BE49-F238E27FC236}">
                  <a16:creationId xmlns:a16="http://schemas.microsoft.com/office/drawing/2014/main" id="{5C432238-319C-2749-96C0-7B89076F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1" name="AutoShape 31">
              <a:extLst>
                <a:ext uri="{FF2B5EF4-FFF2-40B4-BE49-F238E27FC236}">
                  <a16:creationId xmlns:a16="http://schemas.microsoft.com/office/drawing/2014/main" id="{D25D7EAD-89DA-4349-9654-3C3B4BBD6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2" name="AutoShape 32">
              <a:extLst>
                <a:ext uri="{FF2B5EF4-FFF2-40B4-BE49-F238E27FC236}">
                  <a16:creationId xmlns:a16="http://schemas.microsoft.com/office/drawing/2014/main" id="{4BDB02AD-3919-934E-805D-0C1FFAE34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3" name="AutoShape 33">
              <a:extLst>
                <a:ext uri="{FF2B5EF4-FFF2-40B4-BE49-F238E27FC236}">
                  <a16:creationId xmlns:a16="http://schemas.microsoft.com/office/drawing/2014/main" id="{1BD2DC04-7FC5-8A4E-B684-089A1479E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4" name="AutoShape 34">
              <a:extLst>
                <a:ext uri="{FF2B5EF4-FFF2-40B4-BE49-F238E27FC236}">
                  <a16:creationId xmlns:a16="http://schemas.microsoft.com/office/drawing/2014/main" id="{149548EF-97BE-2A45-808D-107DC15D9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5" name="AutoShape 35">
              <a:extLst>
                <a:ext uri="{FF2B5EF4-FFF2-40B4-BE49-F238E27FC236}">
                  <a16:creationId xmlns:a16="http://schemas.microsoft.com/office/drawing/2014/main" id="{EC7C0C40-E497-F642-A85A-3DC82EE2D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6" name="AutoShape 36">
              <a:extLst>
                <a:ext uri="{FF2B5EF4-FFF2-40B4-BE49-F238E27FC236}">
                  <a16:creationId xmlns:a16="http://schemas.microsoft.com/office/drawing/2014/main" id="{1F9D1C07-1F00-CB4E-819F-83F9420B2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7" name="AutoShape 37">
              <a:extLst>
                <a:ext uri="{FF2B5EF4-FFF2-40B4-BE49-F238E27FC236}">
                  <a16:creationId xmlns:a16="http://schemas.microsoft.com/office/drawing/2014/main" id="{7CB329A5-3186-2844-8040-4E2C8D738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8" name="AutoShape 38">
              <a:extLst>
                <a:ext uri="{FF2B5EF4-FFF2-40B4-BE49-F238E27FC236}">
                  <a16:creationId xmlns:a16="http://schemas.microsoft.com/office/drawing/2014/main" id="{ACAC78DC-4C1E-D841-8DA1-FB9463378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39" name="AutoShape 39">
              <a:extLst>
                <a:ext uri="{FF2B5EF4-FFF2-40B4-BE49-F238E27FC236}">
                  <a16:creationId xmlns:a16="http://schemas.microsoft.com/office/drawing/2014/main" id="{9679070C-C4A8-534B-B5F0-6755517F6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0" name="AutoShape 40">
              <a:extLst>
                <a:ext uri="{FF2B5EF4-FFF2-40B4-BE49-F238E27FC236}">
                  <a16:creationId xmlns:a16="http://schemas.microsoft.com/office/drawing/2014/main" id="{0BA71E3D-F6B8-ED4C-B082-B7B33453B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1" name="AutoShape 41">
              <a:extLst>
                <a:ext uri="{FF2B5EF4-FFF2-40B4-BE49-F238E27FC236}">
                  <a16:creationId xmlns:a16="http://schemas.microsoft.com/office/drawing/2014/main" id="{EDE598D9-230C-044D-8E3A-9C54AF070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2" name="AutoShape 42">
              <a:extLst>
                <a:ext uri="{FF2B5EF4-FFF2-40B4-BE49-F238E27FC236}">
                  <a16:creationId xmlns:a16="http://schemas.microsoft.com/office/drawing/2014/main" id="{33A369A4-6A42-804D-AAC6-B26ED707B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3" name="AutoShape 43">
              <a:extLst>
                <a:ext uri="{FF2B5EF4-FFF2-40B4-BE49-F238E27FC236}">
                  <a16:creationId xmlns:a16="http://schemas.microsoft.com/office/drawing/2014/main" id="{5DE73884-BB92-DA47-99D6-008D917CE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4" name="AutoShape 44">
              <a:extLst>
                <a:ext uri="{FF2B5EF4-FFF2-40B4-BE49-F238E27FC236}">
                  <a16:creationId xmlns:a16="http://schemas.microsoft.com/office/drawing/2014/main" id="{7C415CB7-4337-4147-9BA4-76998DE8C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5" name="AutoShape 45">
              <a:extLst>
                <a:ext uri="{FF2B5EF4-FFF2-40B4-BE49-F238E27FC236}">
                  <a16:creationId xmlns:a16="http://schemas.microsoft.com/office/drawing/2014/main" id="{E398552C-90CF-0949-B218-1B601D603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6" name="AutoShape 46">
              <a:extLst>
                <a:ext uri="{FF2B5EF4-FFF2-40B4-BE49-F238E27FC236}">
                  <a16:creationId xmlns:a16="http://schemas.microsoft.com/office/drawing/2014/main" id="{906ECE02-F032-8343-90F5-8B993E118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7" name="AutoShape 47">
              <a:extLst>
                <a:ext uri="{FF2B5EF4-FFF2-40B4-BE49-F238E27FC236}">
                  <a16:creationId xmlns:a16="http://schemas.microsoft.com/office/drawing/2014/main" id="{FF5B027B-B161-CA49-8628-0D2FA553C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8" name="AutoShape 48">
              <a:extLst>
                <a:ext uri="{FF2B5EF4-FFF2-40B4-BE49-F238E27FC236}">
                  <a16:creationId xmlns:a16="http://schemas.microsoft.com/office/drawing/2014/main" id="{70F8C025-4071-4948-90CD-ED900F0E9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49" name="AutoShape 49">
              <a:extLst>
                <a:ext uri="{FF2B5EF4-FFF2-40B4-BE49-F238E27FC236}">
                  <a16:creationId xmlns:a16="http://schemas.microsoft.com/office/drawing/2014/main" id="{0DCA2517-F5C7-A046-863B-CDEB3F7E3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50" name="AutoShape 50">
              <a:extLst>
                <a:ext uri="{FF2B5EF4-FFF2-40B4-BE49-F238E27FC236}">
                  <a16:creationId xmlns:a16="http://schemas.microsoft.com/office/drawing/2014/main" id="{565BBAA0-0F62-814A-AEEE-A0633750C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51" name="AutoShape 51">
              <a:extLst>
                <a:ext uri="{FF2B5EF4-FFF2-40B4-BE49-F238E27FC236}">
                  <a16:creationId xmlns:a16="http://schemas.microsoft.com/office/drawing/2014/main" id="{26563DD9-7A8D-8A47-8809-CCE94DA50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52" name="AutoShape 52">
              <a:extLst>
                <a:ext uri="{FF2B5EF4-FFF2-40B4-BE49-F238E27FC236}">
                  <a16:creationId xmlns:a16="http://schemas.microsoft.com/office/drawing/2014/main" id="{8883EC73-BAFC-B348-A23A-D8116E97D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53" name="AutoShape 53">
              <a:extLst>
                <a:ext uri="{FF2B5EF4-FFF2-40B4-BE49-F238E27FC236}">
                  <a16:creationId xmlns:a16="http://schemas.microsoft.com/office/drawing/2014/main" id="{AE9AAFBB-5F3B-3843-B0BE-155A6257B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</p:grpSp>
      <p:sp>
        <p:nvSpPr>
          <p:cNvPr id="54" name="Text Box 54">
            <a:extLst>
              <a:ext uri="{FF2B5EF4-FFF2-40B4-BE49-F238E27FC236}">
                <a16:creationId xmlns:a16="http://schemas.microsoft.com/office/drawing/2014/main" id="{016F5F2E-CCF7-4743-880F-93AB4958BD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53200"/>
            <a:ext cx="94186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da-DK" sz="1800">
                <a:solidFill>
                  <a:srgbClr val="FFFF00"/>
                </a:solidFill>
                <a:latin typeface="Courier New" pitchFamily="49" charset="0"/>
              </a:rPr>
              <a:t>&gt;&gt;	0     &gt;&gt;	1     &gt;&gt; 	2     &gt;&gt; 	3     &gt;&gt; 	4   &gt;&gt;	</a:t>
            </a:r>
            <a:endParaRPr lang="en-US" altLang="da-DK" sz="1800">
              <a:solidFill>
                <a:srgbClr val="FFFF00"/>
              </a:solidFill>
              <a:latin typeface="Courier New" pitchFamily="49" charset="0"/>
            </a:endParaRP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6474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107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620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239"/>
            <a:ext cx="53848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239"/>
            <a:ext cx="53848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27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546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794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614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55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C45F4-342E-414F-BA30-1BD66945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E84781B-B320-45F4-AE99-DC1BF5BEE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3E0EBA-2347-4817-9F65-D7CB04392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5E9AEC8-1228-474B-A44C-DA611E75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0780C3F-DECE-4070-A692-1F03CDB3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19866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742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178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49275"/>
            <a:ext cx="2743200" cy="5576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5"/>
            <a:ext cx="8026400" cy="5576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325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9275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773239"/>
            <a:ext cx="10972800" cy="4352925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95244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9275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73239"/>
            <a:ext cx="5384800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239"/>
            <a:ext cx="5384800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9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7695F-C09E-41FB-8FA8-F93A2C1D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EA91EA9-17C8-49DC-A766-448580439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181DB7E-4B5C-4DCB-A1B9-9D4B32D13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F95DED-C544-4B91-BD53-37518744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248C0EF-147A-40A2-B234-884BB1D5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3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9419E-B9C5-446E-9D00-17ADC67C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1998D3-8245-4474-A211-C267FC0B4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496A4F0-C503-428D-8608-A19F873D4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43479AB-FB36-402B-BBEB-D532C5F5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2ECE835-F680-49C5-ADF0-4CD7FE6F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DEC2E4F-EAD5-4296-87EF-079B02954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28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545B1-2102-490F-97EE-64A036870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C6DB6E1-91B5-43C0-ABD9-05CE52639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F28E22A-BF66-4370-96EA-345AB0929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6345FC8-EB2B-4F85-AA51-AA34D0EC0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DAFF0AE-B59A-4923-8620-4998E3407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9099661-F684-4850-B4F5-3DDE8306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919FC73-1069-4E05-90CE-FABFE024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D2B1464-B6D4-4A4C-9036-37CACD2F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477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D2DEFD-782B-40E2-90EE-872F0131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8A902A1-5F9E-4970-AB86-3BFE64A2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2358F77-B91C-4BBA-B845-55DB1F21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4B4577B-02CC-4934-AC6E-C4A006AF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460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0DAB3A7-958A-4FEB-AEA8-8568B832B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61541F1-6436-4ACC-95F1-DC51C85B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937C3BB-24A2-4DBD-AADE-9A308B87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27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89467-69CA-412B-9FBD-3E7266434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8034D2-3E1A-4A22-A8A0-C699D351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8489C1-EA23-4938-81FA-897B04759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31B421C-7574-44EA-9541-364374DB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1B2D981-7FC8-4472-BED2-997B57C3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01D6A10-E1F0-442D-95D4-FF359403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183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356C3-8F42-4B52-896A-AEF5B0D84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40181CB-7C75-45F4-BC01-59212EED08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E4E9D21-647A-4055-B23A-F162479C5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A400F76-F489-4D5E-B586-57D52FD0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74B935A-FAB0-42C8-A44C-21D44E3D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8D159E-25A2-4931-A154-5211596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588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A542290-CB15-439C-B52F-96DB4D0AB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A6BAA9A-06CE-4ECD-AFD6-D5780C5A6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267B49-3BFB-43BE-8E59-0A65C4AF5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6EB5-4C77-46FC-BD21-79FC88163FA8}" type="datetimeFigureOut">
              <a:rPr lang="da-DK" smtClean="0"/>
              <a:t>14-11-2022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C3C25C-1913-43B8-B9EE-44BA16B77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B090B4-38E7-4449-9CB5-2C8054277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C8B0-1BE8-451D-8B4F-30B5E8C60F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436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4927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73238"/>
            <a:ext cx="109728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/>
              <a:t>Click to edit Master text styles</a:t>
            </a:r>
          </a:p>
          <a:p>
            <a:pPr lvl="1"/>
            <a:r>
              <a:rPr lang="en-US" altLang="da-DK"/>
              <a:t>Second level</a:t>
            </a:r>
          </a:p>
          <a:p>
            <a:pPr lvl="2"/>
            <a:r>
              <a:rPr lang="en-US" altLang="da-DK"/>
              <a:t>Third level</a:t>
            </a:r>
          </a:p>
          <a:p>
            <a:pPr lvl="3"/>
            <a:r>
              <a:rPr lang="en-US" altLang="da-DK"/>
              <a:t>Fourth level</a:t>
            </a:r>
          </a:p>
          <a:p>
            <a:pPr lvl="4"/>
            <a:r>
              <a:rPr lang="en-US" altLang="da-DK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 userDrawn="1"/>
        </p:nvGrpSpPr>
        <p:grpSpPr bwMode="auto">
          <a:xfrm>
            <a:off x="49213" y="6191250"/>
            <a:ext cx="12192000" cy="333375"/>
            <a:chOff x="22" y="4020"/>
            <a:chExt cx="5760" cy="210"/>
          </a:xfrm>
        </p:grpSpPr>
        <p:sp>
          <p:nvSpPr>
            <p:cNvPr id="1055" name="AutoShape 8">
              <a:extLst>
                <a:ext uri="{FF2B5EF4-FFF2-40B4-BE49-F238E27FC236}">
                  <a16:creationId xmlns:a16="http://schemas.microsoft.com/office/drawing/2014/main" id="{A575872C-E9D5-1143-968C-0C376ED15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6" name="AutoShape 9">
              <a:extLst>
                <a:ext uri="{FF2B5EF4-FFF2-40B4-BE49-F238E27FC236}">
                  <a16:creationId xmlns:a16="http://schemas.microsoft.com/office/drawing/2014/main" id="{E2032F99-D5AB-2244-9C72-97F782CCD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7" name="AutoShape 10">
              <a:extLst>
                <a:ext uri="{FF2B5EF4-FFF2-40B4-BE49-F238E27FC236}">
                  <a16:creationId xmlns:a16="http://schemas.microsoft.com/office/drawing/2014/main" id="{0BDA27A8-84C2-7C41-9114-A360CC2DC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8" name="AutoShape 11">
              <a:extLst>
                <a:ext uri="{FF2B5EF4-FFF2-40B4-BE49-F238E27FC236}">
                  <a16:creationId xmlns:a16="http://schemas.microsoft.com/office/drawing/2014/main" id="{8A9DACCB-8BE4-6849-88E9-2DBA72ECD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9" name="AutoShape 12">
              <a:extLst>
                <a:ext uri="{FF2B5EF4-FFF2-40B4-BE49-F238E27FC236}">
                  <a16:creationId xmlns:a16="http://schemas.microsoft.com/office/drawing/2014/main" id="{44B6BCF6-5A75-0940-8D3F-722FB6722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0" name="AutoShape 13">
              <a:extLst>
                <a:ext uri="{FF2B5EF4-FFF2-40B4-BE49-F238E27FC236}">
                  <a16:creationId xmlns:a16="http://schemas.microsoft.com/office/drawing/2014/main" id="{18AD644E-E284-4E4B-8FFA-1DA96D25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1" name="AutoShape 14">
              <a:extLst>
                <a:ext uri="{FF2B5EF4-FFF2-40B4-BE49-F238E27FC236}">
                  <a16:creationId xmlns:a16="http://schemas.microsoft.com/office/drawing/2014/main" id="{2A7158E1-4ED3-634E-AD57-2F561BDF6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2" name="AutoShape 15">
              <a:extLst>
                <a:ext uri="{FF2B5EF4-FFF2-40B4-BE49-F238E27FC236}">
                  <a16:creationId xmlns:a16="http://schemas.microsoft.com/office/drawing/2014/main" id="{A730F5AB-1E0D-4244-8A37-34BA383DB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3" name="AutoShape 16">
              <a:extLst>
                <a:ext uri="{FF2B5EF4-FFF2-40B4-BE49-F238E27FC236}">
                  <a16:creationId xmlns:a16="http://schemas.microsoft.com/office/drawing/2014/main" id="{A01804F2-64E4-624E-8E91-D703D5DEC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4" name="AutoShape 17">
              <a:extLst>
                <a:ext uri="{FF2B5EF4-FFF2-40B4-BE49-F238E27FC236}">
                  <a16:creationId xmlns:a16="http://schemas.microsoft.com/office/drawing/2014/main" id="{066834EE-1177-6944-BB41-D36B70B26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5" name="AutoShape 18">
              <a:extLst>
                <a:ext uri="{FF2B5EF4-FFF2-40B4-BE49-F238E27FC236}">
                  <a16:creationId xmlns:a16="http://schemas.microsoft.com/office/drawing/2014/main" id="{188BD70D-3ABF-134D-9783-111D3F9D1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6" name="AutoShape 19">
              <a:extLst>
                <a:ext uri="{FF2B5EF4-FFF2-40B4-BE49-F238E27FC236}">
                  <a16:creationId xmlns:a16="http://schemas.microsoft.com/office/drawing/2014/main" id="{C8B317B9-A106-2242-98FF-8DB965FB9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7" name="AutoShape 20">
              <a:extLst>
                <a:ext uri="{FF2B5EF4-FFF2-40B4-BE49-F238E27FC236}">
                  <a16:creationId xmlns:a16="http://schemas.microsoft.com/office/drawing/2014/main" id="{5CE7D8F0-B0CB-4048-AE15-EC1BE7BDC9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8" name="AutoShape 21">
              <a:extLst>
                <a:ext uri="{FF2B5EF4-FFF2-40B4-BE49-F238E27FC236}">
                  <a16:creationId xmlns:a16="http://schemas.microsoft.com/office/drawing/2014/main" id="{C6B99CC7-6BDD-C44C-AFBF-676A65329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69" name="AutoShape 22">
              <a:extLst>
                <a:ext uri="{FF2B5EF4-FFF2-40B4-BE49-F238E27FC236}">
                  <a16:creationId xmlns:a16="http://schemas.microsoft.com/office/drawing/2014/main" id="{72D46FAC-4EAE-6A46-8F20-96859999D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0" name="AutoShape 23">
              <a:extLst>
                <a:ext uri="{FF2B5EF4-FFF2-40B4-BE49-F238E27FC236}">
                  <a16:creationId xmlns:a16="http://schemas.microsoft.com/office/drawing/2014/main" id="{DB5A48D8-ADFA-2D46-A54C-50742A224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1" name="AutoShape 24">
              <a:extLst>
                <a:ext uri="{FF2B5EF4-FFF2-40B4-BE49-F238E27FC236}">
                  <a16:creationId xmlns:a16="http://schemas.microsoft.com/office/drawing/2014/main" id="{FD434453-2886-7A43-919D-CCBDF0625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2" name="AutoShape 25">
              <a:extLst>
                <a:ext uri="{FF2B5EF4-FFF2-40B4-BE49-F238E27FC236}">
                  <a16:creationId xmlns:a16="http://schemas.microsoft.com/office/drawing/2014/main" id="{6B474A6D-DFA1-EF40-84AF-B4A1F92F4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3" name="AutoShape 26">
              <a:extLst>
                <a:ext uri="{FF2B5EF4-FFF2-40B4-BE49-F238E27FC236}">
                  <a16:creationId xmlns:a16="http://schemas.microsoft.com/office/drawing/2014/main" id="{5DFCB80A-9B65-B54A-B25F-56D245670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4" name="AutoShape 27">
              <a:extLst>
                <a:ext uri="{FF2B5EF4-FFF2-40B4-BE49-F238E27FC236}">
                  <a16:creationId xmlns:a16="http://schemas.microsoft.com/office/drawing/2014/main" id="{CF3F30A7-3C84-6B4C-A89E-79457D888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5" name="AutoShape 28">
              <a:extLst>
                <a:ext uri="{FF2B5EF4-FFF2-40B4-BE49-F238E27FC236}">
                  <a16:creationId xmlns:a16="http://schemas.microsoft.com/office/drawing/2014/main" id="{C51FD6D6-B875-D541-A4C1-49BB5955E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6" name="AutoShape 29">
              <a:extLst>
                <a:ext uri="{FF2B5EF4-FFF2-40B4-BE49-F238E27FC236}">
                  <a16:creationId xmlns:a16="http://schemas.microsoft.com/office/drawing/2014/main" id="{C2750080-632D-2948-90F5-3DC58FA55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7" name="AutoShape 30">
              <a:extLst>
                <a:ext uri="{FF2B5EF4-FFF2-40B4-BE49-F238E27FC236}">
                  <a16:creationId xmlns:a16="http://schemas.microsoft.com/office/drawing/2014/main" id="{A2DAF2FB-9A34-E346-ACDA-01C83CFC0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78" name="AutoShape 31">
              <a:extLst>
                <a:ext uri="{FF2B5EF4-FFF2-40B4-BE49-F238E27FC236}">
                  <a16:creationId xmlns:a16="http://schemas.microsoft.com/office/drawing/2014/main" id="{E4C4154B-F02F-3D47-9D12-3367A47A4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</p:grpSp>
      <p:grpSp>
        <p:nvGrpSpPr>
          <p:cNvPr id="1029" name="Group 32"/>
          <p:cNvGrpSpPr>
            <a:grpSpLocks/>
          </p:cNvGrpSpPr>
          <p:nvPr userDrawn="1"/>
        </p:nvGrpSpPr>
        <p:grpSpPr bwMode="auto">
          <a:xfrm>
            <a:off x="49213" y="123825"/>
            <a:ext cx="12192000" cy="333375"/>
            <a:chOff x="22" y="4020"/>
            <a:chExt cx="5760" cy="210"/>
          </a:xfrm>
        </p:grpSpPr>
        <p:sp>
          <p:nvSpPr>
            <p:cNvPr id="1031" name="AutoShape 33">
              <a:extLst>
                <a:ext uri="{FF2B5EF4-FFF2-40B4-BE49-F238E27FC236}">
                  <a16:creationId xmlns:a16="http://schemas.microsoft.com/office/drawing/2014/main" id="{97C43005-492C-5B42-825D-2A82ED00E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2" name="AutoShape 34">
              <a:extLst>
                <a:ext uri="{FF2B5EF4-FFF2-40B4-BE49-F238E27FC236}">
                  <a16:creationId xmlns:a16="http://schemas.microsoft.com/office/drawing/2014/main" id="{70AD2D6C-730C-FA47-878F-611E34630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3" name="AutoShape 35">
              <a:extLst>
                <a:ext uri="{FF2B5EF4-FFF2-40B4-BE49-F238E27FC236}">
                  <a16:creationId xmlns:a16="http://schemas.microsoft.com/office/drawing/2014/main" id="{966167B8-790D-B448-B1B0-DAF35D622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4" name="AutoShape 36">
              <a:extLst>
                <a:ext uri="{FF2B5EF4-FFF2-40B4-BE49-F238E27FC236}">
                  <a16:creationId xmlns:a16="http://schemas.microsoft.com/office/drawing/2014/main" id="{FC4A2CFC-0CB9-A540-B3F5-54E2F2076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5" name="AutoShape 37">
              <a:extLst>
                <a:ext uri="{FF2B5EF4-FFF2-40B4-BE49-F238E27FC236}">
                  <a16:creationId xmlns:a16="http://schemas.microsoft.com/office/drawing/2014/main" id="{FEE00B92-18EA-B64E-A918-91A43F409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6" name="AutoShape 38">
              <a:extLst>
                <a:ext uri="{FF2B5EF4-FFF2-40B4-BE49-F238E27FC236}">
                  <a16:creationId xmlns:a16="http://schemas.microsoft.com/office/drawing/2014/main" id="{82FB0FEC-7021-1648-B759-D1BE3239A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7" name="AutoShape 39">
              <a:extLst>
                <a:ext uri="{FF2B5EF4-FFF2-40B4-BE49-F238E27FC236}">
                  <a16:creationId xmlns:a16="http://schemas.microsoft.com/office/drawing/2014/main" id="{34CEA456-2971-6B49-9F67-66F1BE549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8" name="AutoShape 40">
              <a:extLst>
                <a:ext uri="{FF2B5EF4-FFF2-40B4-BE49-F238E27FC236}">
                  <a16:creationId xmlns:a16="http://schemas.microsoft.com/office/drawing/2014/main" id="{568E6DDE-1FC6-9844-BC59-3C0A8B3E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39" name="AutoShape 41">
              <a:extLst>
                <a:ext uri="{FF2B5EF4-FFF2-40B4-BE49-F238E27FC236}">
                  <a16:creationId xmlns:a16="http://schemas.microsoft.com/office/drawing/2014/main" id="{037CF8CC-2511-3C40-9187-BC56ACC81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0" name="AutoShape 42">
              <a:extLst>
                <a:ext uri="{FF2B5EF4-FFF2-40B4-BE49-F238E27FC236}">
                  <a16:creationId xmlns:a16="http://schemas.microsoft.com/office/drawing/2014/main" id="{7B998465-186A-EE4E-84B9-74C643FEA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1" name="AutoShape 43">
              <a:extLst>
                <a:ext uri="{FF2B5EF4-FFF2-40B4-BE49-F238E27FC236}">
                  <a16:creationId xmlns:a16="http://schemas.microsoft.com/office/drawing/2014/main" id="{EF3539C9-D496-8E4A-94BA-6F0C31321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2" name="AutoShape 44">
              <a:extLst>
                <a:ext uri="{FF2B5EF4-FFF2-40B4-BE49-F238E27FC236}">
                  <a16:creationId xmlns:a16="http://schemas.microsoft.com/office/drawing/2014/main" id="{901431F5-7309-5B4E-A467-33F905251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3" name="AutoShape 45">
              <a:extLst>
                <a:ext uri="{FF2B5EF4-FFF2-40B4-BE49-F238E27FC236}">
                  <a16:creationId xmlns:a16="http://schemas.microsoft.com/office/drawing/2014/main" id="{603E7F69-C356-7844-9168-3E89A6349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4" name="AutoShape 46">
              <a:extLst>
                <a:ext uri="{FF2B5EF4-FFF2-40B4-BE49-F238E27FC236}">
                  <a16:creationId xmlns:a16="http://schemas.microsoft.com/office/drawing/2014/main" id="{71BD403B-55A5-614F-9464-A88EFB401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5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5" name="AutoShape 47">
              <a:extLst>
                <a:ext uri="{FF2B5EF4-FFF2-40B4-BE49-F238E27FC236}">
                  <a16:creationId xmlns:a16="http://schemas.microsoft.com/office/drawing/2014/main" id="{BA88CF31-5E54-C140-B89B-7407C0800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6" name="AutoShape 48">
              <a:extLst>
                <a:ext uri="{FF2B5EF4-FFF2-40B4-BE49-F238E27FC236}">
                  <a16:creationId xmlns:a16="http://schemas.microsoft.com/office/drawing/2014/main" id="{BBE19229-D97E-DA47-870E-FA1A62C79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7" name="AutoShape 49">
              <a:extLst>
                <a:ext uri="{FF2B5EF4-FFF2-40B4-BE49-F238E27FC236}">
                  <a16:creationId xmlns:a16="http://schemas.microsoft.com/office/drawing/2014/main" id="{AB2BE1A5-7C33-264B-9EB4-784DF3460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8" name="AutoShape 50">
              <a:extLst>
                <a:ext uri="{FF2B5EF4-FFF2-40B4-BE49-F238E27FC236}">
                  <a16:creationId xmlns:a16="http://schemas.microsoft.com/office/drawing/2014/main" id="{C58604BA-F631-2D4F-AE1B-B1276DB47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49" name="AutoShape 51">
              <a:extLst>
                <a:ext uri="{FF2B5EF4-FFF2-40B4-BE49-F238E27FC236}">
                  <a16:creationId xmlns:a16="http://schemas.microsoft.com/office/drawing/2014/main" id="{C5FFBABD-4DCA-124C-92EB-41991214A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2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0" name="AutoShape 52">
              <a:extLst>
                <a:ext uri="{FF2B5EF4-FFF2-40B4-BE49-F238E27FC236}">
                  <a16:creationId xmlns:a16="http://schemas.microsoft.com/office/drawing/2014/main" id="{EDC8F92F-247D-E243-AC35-1BF5C05C1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1" name="AutoShape 53">
              <a:extLst>
                <a:ext uri="{FF2B5EF4-FFF2-40B4-BE49-F238E27FC236}">
                  <a16:creationId xmlns:a16="http://schemas.microsoft.com/office/drawing/2014/main" id="{29500ADD-0BFC-0047-B60A-E8B005E33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1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2" name="AutoShape 54">
              <a:extLst>
                <a:ext uri="{FF2B5EF4-FFF2-40B4-BE49-F238E27FC236}">
                  <a16:creationId xmlns:a16="http://schemas.microsoft.com/office/drawing/2014/main" id="{B0F299C1-A822-544A-A35D-F134F4FD4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3" name="AutoShape 55">
              <a:extLst>
                <a:ext uri="{FF2B5EF4-FFF2-40B4-BE49-F238E27FC236}">
                  <a16:creationId xmlns:a16="http://schemas.microsoft.com/office/drawing/2014/main" id="{E9B5CB2C-6733-7248-9771-C6F119AFB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" y="4020"/>
              <a:ext cx="136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  <p:sp>
          <p:nvSpPr>
            <p:cNvPr id="1054" name="AutoShape 56">
              <a:extLst>
                <a:ext uri="{FF2B5EF4-FFF2-40B4-BE49-F238E27FC236}">
                  <a16:creationId xmlns:a16="http://schemas.microsoft.com/office/drawing/2014/main" id="{AE4E8905-EEFF-FD4C-B5D7-8050CFF7C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4020"/>
              <a:ext cx="137" cy="210"/>
            </a:xfrm>
            <a:prstGeom prst="roundRect">
              <a:avLst>
                <a:gd name="adj" fmla="val 3897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GB" altLang="da-DK"/>
            </a:p>
          </p:txBody>
        </p:sp>
      </p:grpSp>
      <p:sp>
        <p:nvSpPr>
          <p:cNvPr id="1030" name="Text Box 57">
            <a:extLst>
              <a:ext uri="{FF2B5EF4-FFF2-40B4-BE49-F238E27FC236}">
                <a16:creationId xmlns:a16="http://schemas.microsoft.com/office/drawing/2014/main" id="{E9D03CE8-2CBF-314D-B51A-006334165C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53200"/>
            <a:ext cx="94186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da-DK" sz="1800">
                <a:solidFill>
                  <a:srgbClr val="FFFF00"/>
                </a:solidFill>
                <a:latin typeface="Courier New" pitchFamily="49" charset="0"/>
              </a:rPr>
              <a:t>&gt;&gt;	0     &gt;&gt;	1     &gt;&gt; 	2     &gt;&gt; 	3     &gt;&gt; 	4   &gt;&gt;	</a:t>
            </a:r>
            <a:endParaRPr lang="en-US" altLang="da-DK" sz="1800">
              <a:solidFill>
                <a:srgbClr val="FFFF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3876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6"/>
          <p:cNvSpPr txBox="1">
            <a:spLocks noChangeArrowheads="1"/>
          </p:cNvSpPr>
          <p:nvPr/>
        </p:nvSpPr>
        <p:spPr bwMode="auto">
          <a:xfrm>
            <a:off x="370936" y="1120676"/>
            <a:ext cx="1171467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FF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FF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7200" dirty="0">
                <a:latin typeface="Broadway" panose="04040905080B02020502" pitchFamily="82" charset="0"/>
              </a:rPr>
              <a:t>Template: Storyboard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sz="7200" dirty="0">
                <a:latin typeface="Broadway" panose="04040905080B02020502" pitchFamily="82" charset="0"/>
              </a:rPr>
              <a:t>for digital production</a:t>
            </a:r>
            <a:endParaRPr kumimoji="0" lang="en-US" altLang="da-DK" sz="6600" b="1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roadway" panose="04040905080B02020502" pitchFamily="82" charset="0"/>
              <a:cs typeface="Roboto" pitchFamily="2" charset="0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D50AA240-B9CC-43EE-BC4C-2BD1D8FCD971}"/>
              </a:ext>
            </a:extLst>
          </p:cNvPr>
          <p:cNvPicPr/>
          <p:nvPr/>
        </p:nvPicPr>
        <p:blipFill rotWithShape="1">
          <a:blip r:embed="rId3"/>
          <a:srcRect l="81225"/>
          <a:stretch/>
        </p:blipFill>
        <p:spPr bwMode="auto">
          <a:xfrm>
            <a:off x="9711367" y="4577193"/>
            <a:ext cx="2273137" cy="14444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id="{D62675B0-615C-4002-BD3D-84D8D6C7F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96" y="4577193"/>
            <a:ext cx="1667504" cy="1444494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3913074C-B697-4DB9-9488-01EA196024D1}"/>
              </a:ext>
            </a:extLst>
          </p:cNvPr>
          <p:cNvSpPr/>
          <p:nvPr/>
        </p:nvSpPr>
        <p:spPr>
          <a:xfrm>
            <a:off x="1949515" y="3426388"/>
            <a:ext cx="85575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Broadway" panose="04040905080B02020502" pitchFamily="82" charset="0"/>
              </a:rPr>
              <a:t>Task: </a:t>
            </a:r>
          </a:p>
          <a:p>
            <a:pPr algn="ctr"/>
            <a:r>
              <a:rPr lang="en-US" sz="3200" dirty="0"/>
              <a:t>Describe your identity - video production</a:t>
            </a:r>
            <a:endParaRPr lang="da-DK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BA263A6-39BC-47D2-8942-F94D2623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549274"/>
            <a:ext cx="11852694" cy="2079625"/>
          </a:xfrm>
        </p:spPr>
        <p:txBody>
          <a:bodyPr/>
          <a:lstStyle/>
          <a:p>
            <a:pPr marL="0" indent="0"/>
            <a:r>
              <a:rPr lang="en-US" b="1" dirty="0"/>
              <a:t>Working questions #1</a:t>
            </a:r>
            <a:br>
              <a:rPr lang="en-US" b="1" dirty="0"/>
            </a:br>
            <a:r>
              <a:rPr lang="da-DK" b="1" dirty="0" err="1"/>
              <a:t>What</a:t>
            </a:r>
            <a:r>
              <a:rPr lang="da-DK" b="1" dirty="0"/>
              <a:t> do I Like? </a:t>
            </a:r>
            <a:br>
              <a:rPr lang="da-DK" b="1" dirty="0"/>
            </a:br>
            <a:r>
              <a:rPr lang="da-DK" b="1" dirty="0"/>
              <a:t>My </a:t>
            </a:r>
            <a:r>
              <a:rPr lang="da-DK" b="1" dirty="0" err="1"/>
              <a:t>personal</a:t>
            </a:r>
            <a:r>
              <a:rPr lang="da-DK" b="1" dirty="0"/>
              <a:t> Identity</a:t>
            </a:r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53DE402-7403-4FFD-95E5-F45C34890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86075"/>
            <a:ext cx="11363092" cy="3240088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Who are your role models/idols – and why are they important?</a:t>
            </a:r>
            <a:endParaRPr lang="en-US" sz="2800" dirty="0">
              <a:cs typeface="Arial"/>
            </a:endParaRPr>
          </a:p>
          <a:p>
            <a:r>
              <a:rPr lang="en-US" sz="2800" dirty="0"/>
              <a:t>What's your favorite song? And why?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64141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33F3F9F-ECA9-432A-B1EC-666F938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332" y="62549"/>
            <a:ext cx="4751960" cy="664234"/>
          </a:xfrm>
        </p:spPr>
        <p:txBody>
          <a:bodyPr>
            <a:normAutofit/>
          </a:bodyPr>
          <a:lstStyle/>
          <a:p>
            <a:r>
              <a:rPr lang="en-US" sz="3600" b="1"/>
              <a:t>Scene/ sequence #___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7B7D4B-7B5A-40B3-A185-1BC3B52B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287" y="884208"/>
            <a:ext cx="5275560" cy="5844396"/>
          </a:xfrm>
        </p:spPr>
        <p:txBody>
          <a:bodyPr/>
          <a:lstStyle/>
          <a:p>
            <a:r>
              <a:rPr lang="en-US" sz="2000" b="1" dirty="0"/>
              <a:t>Short description: </a:t>
            </a:r>
            <a:r>
              <a:rPr lang="en-US" i="1" dirty="0"/>
              <a:t>Sequence of events in the scene…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sz="2000" b="1" dirty="0"/>
              <a:t>Short description: </a:t>
            </a:r>
            <a:r>
              <a:rPr lang="en-US" i="1" dirty="0"/>
              <a:t>The use of real sound? Dialogue? Voice over/Speak? Music? In this scene…</a:t>
            </a:r>
            <a:endParaRPr lang="da-DK" dirty="0"/>
          </a:p>
          <a:p>
            <a:endParaRPr lang="da-DK" sz="2000" i="1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4C5C7D8-139C-4243-A333-5BD80D880583}"/>
              </a:ext>
            </a:extLst>
          </p:cNvPr>
          <p:cNvSpPr txBox="1"/>
          <p:nvPr/>
        </p:nvSpPr>
        <p:spPr>
          <a:xfrm>
            <a:off x="8112048" y="1215696"/>
            <a:ext cx="173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i="1" dirty="0">
                <a:latin typeface="+mj-lt"/>
              </a:rPr>
              <a:t>Sketch HERE </a:t>
            </a:r>
          </a:p>
        </p:txBody>
      </p:sp>
      <p:sp>
        <p:nvSpPr>
          <p:cNvPr id="8" name="Pil: opadgående 7">
            <a:extLst>
              <a:ext uri="{FF2B5EF4-FFF2-40B4-BE49-F238E27FC236}">
                <a16:creationId xmlns:a16="http://schemas.microsoft.com/office/drawing/2014/main" id="{444AD102-7CF7-421A-88DC-240BCFD76FB8}"/>
              </a:ext>
            </a:extLst>
          </p:cNvPr>
          <p:cNvSpPr/>
          <p:nvPr/>
        </p:nvSpPr>
        <p:spPr>
          <a:xfrm rot="10800000">
            <a:off x="10218940" y="1155424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F77900-376E-4993-8F6E-FFCB179158E5}"/>
              </a:ext>
            </a:extLst>
          </p:cNvPr>
          <p:cNvSpPr/>
          <p:nvPr/>
        </p:nvSpPr>
        <p:spPr>
          <a:xfrm>
            <a:off x="253209" y="1269617"/>
            <a:ext cx="5640534" cy="209540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FF3A340-A46E-4315-95A4-63A4881BF714}"/>
              </a:ext>
            </a:extLst>
          </p:cNvPr>
          <p:cNvSpPr/>
          <p:nvPr/>
        </p:nvSpPr>
        <p:spPr>
          <a:xfrm>
            <a:off x="6288657" y="1752270"/>
            <a:ext cx="5604293" cy="378970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il: opadgående 10">
            <a:extLst>
              <a:ext uri="{FF2B5EF4-FFF2-40B4-BE49-F238E27FC236}">
                <a16:creationId xmlns:a16="http://schemas.microsoft.com/office/drawing/2014/main" id="{802F5691-A887-424E-98B5-3FCB4E834C57}"/>
              </a:ext>
            </a:extLst>
          </p:cNvPr>
          <p:cNvSpPr/>
          <p:nvPr/>
        </p:nvSpPr>
        <p:spPr>
          <a:xfrm rot="10800000">
            <a:off x="5461676" y="767178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Grafik 2" descr="Blyant">
            <a:extLst>
              <a:ext uri="{FF2B5EF4-FFF2-40B4-BE49-F238E27FC236}">
                <a16:creationId xmlns:a16="http://schemas.microsoft.com/office/drawing/2014/main" id="{37FD532E-7FFD-47B8-9529-4151C7FF0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2999" y="967817"/>
            <a:ext cx="658484" cy="658484"/>
          </a:xfrm>
          <a:prstGeom prst="rect">
            <a:avLst/>
          </a:prstGeom>
        </p:spPr>
      </p:pic>
      <p:pic>
        <p:nvPicPr>
          <p:cNvPr id="12" name="Grafik 11" descr="Blyant">
            <a:extLst>
              <a:ext uri="{FF2B5EF4-FFF2-40B4-BE49-F238E27FC236}">
                <a16:creationId xmlns:a16="http://schemas.microsoft.com/office/drawing/2014/main" id="{DAC622CE-39A5-464E-9ADD-EB6C2DEE8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45061" y="736121"/>
            <a:ext cx="474453" cy="474453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6C064130-CD64-4CB8-BE3B-0A7F9E65EC69}"/>
              </a:ext>
            </a:extLst>
          </p:cNvPr>
          <p:cNvSpPr/>
          <p:nvPr/>
        </p:nvSpPr>
        <p:spPr>
          <a:xfrm>
            <a:off x="253209" y="4401366"/>
            <a:ext cx="5640534" cy="199080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il: opadgående 13">
            <a:extLst>
              <a:ext uri="{FF2B5EF4-FFF2-40B4-BE49-F238E27FC236}">
                <a16:creationId xmlns:a16="http://schemas.microsoft.com/office/drawing/2014/main" id="{57DBBD7E-6D45-4707-844B-581B22E790EA}"/>
              </a:ext>
            </a:extLst>
          </p:cNvPr>
          <p:cNvSpPr/>
          <p:nvPr/>
        </p:nvSpPr>
        <p:spPr>
          <a:xfrm rot="10800000">
            <a:off x="5579386" y="3823751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Grafik 14" descr="Blyant">
            <a:extLst>
              <a:ext uri="{FF2B5EF4-FFF2-40B4-BE49-F238E27FC236}">
                <a16:creationId xmlns:a16="http://schemas.microsoft.com/office/drawing/2014/main" id="{B9F4A1E8-323B-4A95-ABF2-3829F7464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9167" y="3553951"/>
            <a:ext cx="658484" cy="658484"/>
          </a:xfrm>
          <a:prstGeom prst="rect">
            <a:avLst/>
          </a:prstGeom>
        </p:spPr>
      </p:pic>
      <p:pic>
        <p:nvPicPr>
          <p:cNvPr id="18" name="Grafik 17" descr="Klaptræ">
            <a:extLst>
              <a:ext uri="{FF2B5EF4-FFF2-40B4-BE49-F238E27FC236}">
                <a16:creationId xmlns:a16="http://schemas.microsoft.com/office/drawing/2014/main" id="{2719B65E-6F89-4322-B929-D2C0238DF6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3476" y="71887"/>
            <a:ext cx="664234" cy="664234"/>
          </a:xfrm>
          <a:prstGeom prst="rect">
            <a:avLst/>
          </a:prstGeom>
        </p:spPr>
      </p:pic>
      <p:pic>
        <p:nvPicPr>
          <p:cNvPr id="22" name="Grafik 21" descr="Videokamera">
            <a:extLst>
              <a:ext uri="{FF2B5EF4-FFF2-40B4-BE49-F238E27FC236}">
                <a16:creationId xmlns:a16="http://schemas.microsoft.com/office/drawing/2014/main" id="{9A177013-CD19-4EED-AA68-38FF51600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55746" y="944678"/>
            <a:ext cx="786604" cy="786604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1FE922D4-180F-46BB-A683-B40757913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273" y="5541974"/>
            <a:ext cx="1771650" cy="619125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CB0CEB6F-C166-4D32-89EE-1A8F402F07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69905" y="5541974"/>
            <a:ext cx="1771650" cy="619125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CFFF8E19-1BE5-49A8-87DF-ED98A671A2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4589" y="5541974"/>
            <a:ext cx="17716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72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BA263A6-39BC-47D2-8942-F94D2623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549275"/>
            <a:ext cx="11852694" cy="2146300"/>
          </a:xfrm>
        </p:spPr>
        <p:txBody>
          <a:bodyPr/>
          <a:lstStyle/>
          <a:p>
            <a:r>
              <a:rPr lang="en-US" b="1" dirty="0"/>
              <a:t>Working questions – #2</a:t>
            </a:r>
            <a:br>
              <a:rPr lang="en-US" b="1" dirty="0"/>
            </a:br>
            <a:r>
              <a:rPr lang="en-US" b="1" dirty="0"/>
              <a:t>How others perceive me? </a:t>
            </a:r>
            <a:br>
              <a:rPr lang="en-US" b="1" dirty="0"/>
            </a:br>
            <a:r>
              <a:rPr lang="en-US" b="1" dirty="0"/>
              <a:t>My</a:t>
            </a:r>
            <a:r>
              <a:rPr lang="da-DK" b="1" dirty="0"/>
              <a:t> </a:t>
            </a:r>
            <a:r>
              <a:rPr lang="en-US" b="1" dirty="0"/>
              <a:t>Social Identity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53DE402-7403-4FFD-95E5-F45C34890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3175"/>
            <a:ext cx="10972800" cy="3582988"/>
          </a:xfrm>
        </p:spPr>
        <p:txBody>
          <a:bodyPr/>
          <a:lstStyle/>
          <a:p>
            <a:endParaRPr lang="en-US" sz="2800" dirty="0">
              <a:cs typeface="Arial"/>
            </a:endParaRPr>
          </a:p>
          <a:p>
            <a:r>
              <a:rPr lang="en-US" sz="2800" dirty="0"/>
              <a:t>What do I like to do when with my family?</a:t>
            </a:r>
            <a:endParaRPr lang="en-US" sz="2800" dirty="0">
              <a:cs typeface="Arial"/>
            </a:endParaRPr>
          </a:p>
          <a:p>
            <a:r>
              <a:rPr lang="en-US" sz="2800" dirty="0"/>
              <a:t>What do I like to do when with my friends?</a:t>
            </a:r>
            <a:endParaRPr lang="en-US" sz="2800" dirty="0">
              <a:cs typeface="Arial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051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33F3F9F-ECA9-432A-B1EC-666F938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332" y="62549"/>
            <a:ext cx="4751960" cy="664234"/>
          </a:xfrm>
        </p:spPr>
        <p:txBody>
          <a:bodyPr>
            <a:normAutofit/>
          </a:bodyPr>
          <a:lstStyle/>
          <a:p>
            <a:r>
              <a:rPr lang="en-US" sz="3600" b="1"/>
              <a:t>Scene/ sequence #___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7B7D4B-7B5A-40B3-A185-1BC3B52B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287" y="884208"/>
            <a:ext cx="5275560" cy="5844396"/>
          </a:xfrm>
        </p:spPr>
        <p:txBody>
          <a:bodyPr/>
          <a:lstStyle/>
          <a:p>
            <a:r>
              <a:rPr lang="en-US" sz="2000" b="1" dirty="0"/>
              <a:t>Short description: </a:t>
            </a:r>
            <a:r>
              <a:rPr lang="en-US" i="1" dirty="0"/>
              <a:t>Sequence of events in the scene…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sz="2000" b="1" dirty="0"/>
              <a:t>Short description: </a:t>
            </a:r>
            <a:r>
              <a:rPr lang="en-US" i="1" dirty="0"/>
              <a:t>The use of real sound? Dialogue? Voice over/Speak? Music? In this scene…</a:t>
            </a:r>
            <a:endParaRPr lang="da-DK" dirty="0"/>
          </a:p>
          <a:p>
            <a:endParaRPr lang="da-DK" sz="2000" i="1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4C5C7D8-139C-4243-A333-5BD80D880583}"/>
              </a:ext>
            </a:extLst>
          </p:cNvPr>
          <p:cNvSpPr txBox="1"/>
          <p:nvPr/>
        </p:nvSpPr>
        <p:spPr>
          <a:xfrm>
            <a:off x="8112048" y="1215696"/>
            <a:ext cx="173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i="1" dirty="0">
                <a:latin typeface="+mj-lt"/>
              </a:rPr>
              <a:t>Sketch HERE </a:t>
            </a:r>
          </a:p>
        </p:txBody>
      </p:sp>
      <p:sp>
        <p:nvSpPr>
          <p:cNvPr id="8" name="Pil: opadgående 7">
            <a:extLst>
              <a:ext uri="{FF2B5EF4-FFF2-40B4-BE49-F238E27FC236}">
                <a16:creationId xmlns:a16="http://schemas.microsoft.com/office/drawing/2014/main" id="{444AD102-7CF7-421A-88DC-240BCFD76FB8}"/>
              </a:ext>
            </a:extLst>
          </p:cNvPr>
          <p:cNvSpPr/>
          <p:nvPr/>
        </p:nvSpPr>
        <p:spPr>
          <a:xfrm rot="10800000">
            <a:off x="10218940" y="1155424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F77900-376E-4993-8F6E-FFCB179158E5}"/>
              </a:ext>
            </a:extLst>
          </p:cNvPr>
          <p:cNvSpPr/>
          <p:nvPr/>
        </p:nvSpPr>
        <p:spPr>
          <a:xfrm>
            <a:off x="253209" y="1269617"/>
            <a:ext cx="5640534" cy="209540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FF3A340-A46E-4315-95A4-63A4881BF714}"/>
              </a:ext>
            </a:extLst>
          </p:cNvPr>
          <p:cNvSpPr/>
          <p:nvPr/>
        </p:nvSpPr>
        <p:spPr>
          <a:xfrm>
            <a:off x="6288657" y="1752270"/>
            <a:ext cx="5604293" cy="378970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il: opadgående 10">
            <a:extLst>
              <a:ext uri="{FF2B5EF4-FFF2-40B4-BE49-F238E27FC236}">
                <a16:creationId xmlns:a16="http://schemas.microsoft.com/office/drawing/2014/main" id="{802F5691-A887-424E-98B5-3FCB4E834C57}"/>
              </a:ext>
            </a:extLst>
          </p:cNvPr>
          <p:cNvSpPr/>
          <p:nvPr/>
        </p:nvSpPr>
        <p:spPr>
          <a:xfrm rot="10800000">
            <a:off x="5461676" y="767178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Grafik 2" descr="Blyant">
            <a:extLst>
              <a:ext uri="{FF2B5EF4-FFF2-40B4-BE49-F238E27FC236}">
                <a16:creationId xmlns:a16="http://schemas.microsoft.com/office/drawing/2014/main" id="{37FD532E-7FFD-47B8-9529-4151C7FF0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2999" y="967817"/>
            <a:ext cx="658484" cy="658484"/>
          </a:xfrm>
          <a:prstGeom prst="rect">
            <a:avLst/>
          </a:prstGeom>
        </p:spPr>
      </p:pic>
      <p:pic>
        <p:nvPicPr>
          <p:cNvPr id="12" name="Grafik 11" descr="Blyant">
            <a:extLst>
              <a:ext uri="{FF2B5EF4-FFF2-40B4-BE49-F238E27FC236}">
                <a16:creationId xmlns:a16="http://schemas.microsoft.com/office/drawing/2014/main" id="{DAC622CE-39A5-464E-9ADD-EB6C2DEE8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45061" y="736121"/>
            <a:ext cx="474453" cy="474453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6C064130-CD64-4CB8-BE3B-0A7F9E65EC69}"/>
              </a:ext>
            </a:extLst>
          </p:cNvPr>
          <p:cNvSpPr/>
          <p:nvPr/>
        </p:nvSpPr>
        <p:spPr>
          <a:xfrm>
            <a:off x="253209" y="4401366"/>
            <a:ext cx="5640534" cy="199080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il: opadgående 13">
            <a:extLst>
              <a:ext uri="{FF2B5EF4-FFF2-40B4-BE49-F238E27FC236}">
                <a16:creationId xmlns:a16="http://schemas.microsoft.com/office/drawing/2014/main" id="{57DBBD7E-6D45-4707-844B-581B22E790EA}"/>
              </a:ext>
            </a:extLst>
          </p:cNvPr>
          <p:cNvSpPr/>
          <p:nvPr/>
        </p:nvSpPr>
        <p:spPr>
          <a:xfrm rot="10800000">
            <a:off x="5579386" y="3823751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Grafik 14" descr="Blyant">
            <a:extLst>
              <a:ext uri="{FF2B5EF4-FFF2-40B4-BE49-F238E27FC236}">
                <a16:creationId xmlns:a16="http://schemas.microsoft.com/office/drawing/2014/main" id="{B9F4A1E8-323B-4A95-ABF2-3829F7464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9167" y="3553951"/>
            <a:ext cx="658484" cy="658484"/>
          </a:xfrm>
          <a:prstGeom prst="rect">
            <a:avLst/>
          </a:prstGeom>
        </p:spPr>
      </p:pic>
      <p:pic>
        <p:nvPicPr>
          <p:cNvPr id="18" name="Grafik 17" descr="Klaptræ">
            <a:extLst>
              <a:ext uri="{FF2B5EF4-FFF2-40B4-BE49-F238E27FC236}">
                <a16:creationId xmlns:a16="http://schemas.microsoft.com/office/drawing/2014/main" id="{2719B65E-6F89-4322-B929-D2C0238DF6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3476" y="71887"/>
            <a:ext cx="664234" cy="664234"/>
          </a:xfrm>
          <a:prstGeom prst="rect">
            <a:avLst/>
          </a:prstGeom>
        </p:spPr>
      </p:pic>
      <p:pic>
        <p:nvPicPr>
          <p:cNvPr id="22" name="Grafik 21" descr="Videokamera">
            <a:extLst>
              <a:ext uri="{FF2B5EF4-FFF2-40B4-BE49-F238E27FC236}">
                <a16:creationId xmlns:a16="http://schemas.microsoft.com/office/drawing/2014/main" id="{9A177013-CD19-4EED-AA68-38FF51600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55746" y="944678"/>
            <a:ext cx="786604" cy="786604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1FE922D4-180F-46BB-A683-B40757913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273" y="5541974"/>
            <a:ext cx="1771650" cy="619125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CB0CEB6F-C166-4D32-89EE-1A8F402F07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69905" y="5541974"/>
            <a:ext cx="1771650" cy="619125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CFFF8E19-1BE5-49A8-87DF-ED98A671A2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4589" y="5541974"/>
            <a:ext cx="17716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BA263A6-39BC-47D2-8942-F94D2623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549275"/>
            <a:ext cx="11852694" cy="1803400"/>
          </a:xfrm>
        </p:spPr>
        <p:txBody>
          <a:bodyPr/>
          <a:lstStyle/>
          <a:p>
            <a:r>
              <a:rPr lang="en-US" b="1" dirty="0"/>
              <a:t>Working questions – #3 </a:t>
            </a:r>
            <a:br>
              <a:rPr lang="en-US" b="1" dirty="0"/>
            </a:br>
            <a:r>
              <a:rPr lang="en-US" b="1" dirty="0"/>
              <a:t>To what and to whom do I belong? </a:t>
            </a:r>
            <a:br>
              <a:rPr lang="en-US" b="1" dirty="0"/>
            </a:br>
            <a:r>
              <a:rPr lang="en-US" b="1" dirty="0"/>
              <a:t>My collective Identity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53DE402-7403-4FFD-95E5-F45C34890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09875"/>
            <a:ext cx="10972800" cy="3316288"/>
          </a:xfrm>
        </p:spPr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r>
              <a:rPr lang="en-US" sz="2800" dirty="0"/>
              <a:t>What does it mean to be [nationality] for me?</a:t>
            </a:r>
            <a:endParaRPr lang="en-US" sz="2800" dirty="0">
              <a:cs typeface="Arial"/>
            </a:endParaRPr>
          </a:p>
          <a:p>
            <a:r>
              <a:rPr lang="en-US" sz="2800" dirty="0"/>
              <a:t>What does it mean to be part of Europe for me?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134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33F3F9F-ECA9-432A-B1EC-666F938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332" y="62549"/>
            <a:ext cx="4751960" cy="664234"/>
          </a:xfrm>
        </p:spPr>
        <p:txBody>
          <a:bodyPr>
            <a:normAutofit/>
          </a:bodyPr>
          <a:lstStyle/>
          <a:p>
            <a:r>
              <a:rPr lang="en-US" sz="3600" b="1"/>
              <a:t>Scene/ sequence #___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7B7D4B-7B5A-40B3-A185-1BC3B52B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287" y="884208"/>
            <a:ext cx="5275560" cy="5844396"/>
          </a:xfrm>
        </p:spPr>
        <p:txBody>
          <a:bodyPr/>
          <a:lstStyle/>
          <a:p>
            <a:r>
              <a:rPr lang="en-US" sz="2000" b="1" dirty="0"/>
              <a:t>Short description: </a:t>
            </a:r>
            <a:r>
              <a:rPr lang="en-US" i="1" dirty="0"/>
              <a:t>Sequence of events in the scene…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sz="2000" b="1" dirty="0"/>
              <a:t>Short description: </a:t>
            </a:r>
            <a:r>
              <a:rPr lang="en-US" i="1" dirty="0"/>
              <a:t>The use of real sound? Dialogue? Voice over/Speak? Music? In this scene…</a:t>
            </a:r>
            <a:endParaRPr lang="da-DK" dirty="0"/>
          </a:p>
          <a:p>
            <a:endParaRPr lang="da-DK" sz="2000" i="1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4C5C7D8-139C-4243-A333-5BD80D880583}"/>
              </a:ext>
            </a:extLst>
          </p:cNvPr>
          <p:cNvSpPr txBox="1"/>
          <p:nvPr/>
        </p:nvSpPr>
        <p:spPr>
          <a:xfrm>
            <a:off x="8112048" y="1215696"/>
            <a:ext cx="173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i="1" dirty="0">
                <a:latin typeface="+mj-lt"/>
              </a:rPr>
              <a:t>Sketch HERE </a:t>
            </a:r>
          </a:p>
        </p:txBody>
      </p:sp>
      <p:sp>
        <p:nvSpPr>
          <p:cNvPr id="8" name="Pil: opadgående 7">
            <a:extLst>
              <a:ext uri="{FF2B5EF4-FFF2-40B4-BE49-F238E27FC236}">
                <a16:creationId xmlns:a16="http://schemas.microsoft.com/office/drawing/2014/main" id="{444AD102-7CF7-421A-88DC-240BCFD76FB8}"/>
              </a:ext>
            </a:extLst>
          </p:cNvPr>
          <p:cNvSpPr/>
          <p:nvPr/>
        </p:nvSpPr>
        <p:spPr>
          <a:xfrm rot="10800000">
            <a:off x="10218940" y="1155424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F77900-376E-4993-8F6E-FFCB179158E5}"/>
              </a:ext>
            </a:extLst>
          </p:cNvPr>
          <p:cNvSpPr/>
          <p:nvPr/>
        </p:nvSpPr>
        <p:spPr>
          <a:xfrm>
            <a:off x="253209" y="1269617"/>
            <a:ext cx="5640534" cy="209540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FF3A340-A46E-4315-95A4-63A4881BF714}"/>
              </a:ext>
            </a:extLst>
          </p:cNvPr>
          <p:cNvSpPr/>
          <p:nvPr/>
        </p:nvSpPr>
        <p:spPr>
          <a:xfrm>
            <a:off x="6288657" y="1752270"/>
            <a:ext cx="5604293" cy="378970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il: opadgående 10">
            <a:extLst>
              <a:ext uri="{FF2B5EF4-FFF2-40B4-BE49-F238E27FC236}">
                <a16:creationId xmlns:a16="http://schemas.microsoft.com/office/drawing/2014/main" id="{802F5691-A887-424E-98B5-3FCB4E834C57}"/>
              </a:ext>
            </a:extLst>
          </p:cNvPr>
          <p:cNvSpPr/>
          <p:nvPr/>
        </p:nvSpPr>
        <p:spPr>
          <a:xfrm rot="10800000">
            <a:off x="5461676" y="767178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Grafik 2" descr="Blyant">
            <a:extLst>
              <a:ext uri="{FF2B5EF4-FFF2-40B4-BE49-F238E27FC236}">
                <a16:creationId xmlns:a16="http://schemas.microsoft.com/office/drawing/2014/main" id="{37FD532E-7FFD-47B8-9529-4151C7FF0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2999" y="967817"/>
            <a:ext cx="658484" cy="658484"/>
          </a:xfrm>
          <a:prstGeom prst="rect">
            <a:avLst/>
          </a:prstGeom>
        </p:spPr>
      </p:pic>
      <p:pic>
        <p:nvPicPr>
          <p:cNvPr id="12" name="Grafik 11" descr="Blyant">
            <a:extLst>
              <a:ext uri="{FF2B5EF4-FFF2-40B4-BE49-F238E27FC236}">
                <a16:creationId xmlns:a16="http://schemas.microsoft.com/office/drawing/2014/main" id="{DAC622CE-39A5-464E-9ADD-EB6C2DEE8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45061" y="736121"/>
            <a:ext cx="474453" cy="474453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6C064130-CD64-4CB8-BE3B-0A7F9E65EC69}"/>
              </a:ext>
            </a:extLst>
          </p:cNvPr>
          <p:cNvSpPr/>
          <p:nvPr/>
        </p:nvSpPr>
        <p:spPr>
          <a:xfrm>
            <a:off x="253209" y="4401366"/>
            <a:ext cx="5640534" cy="199080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il: opadgående 13">
            <a:extLst>
              <a:ext uri="{FF2B5EF4-FFF2-40B4-BE49-F238E27FC236}">
                <a16:creationId xmlns:a16="http://schemas.microsoft.com/office/drawing/2014/main" id="{57DBBD7E-6D45-4707-844B-581B22E790EA}"/>
              </a:ext>
            </a:extLst>
          </p:cNvPr>
          <p:cNvSpPr/>
          <p:nvPr/>
        </p:nvSpPr>
        <p:spPr>
          <a:xfrm rot="10800000">
            <a:off x="5579386" y="3823751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Grafik 14" descr="Blyant">
            <a:extLst>
              <a:ext uri="{FF2B5EF4-FFF2-40B4-BE49-F238E27FC236}">
                <a16:creationId xmlns:a16="http://schemas.microsoft.com/office/drawing/2014/main" id="{B9F4A1E8-323B-4A95-ABF2-3829F7464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9167" y="3553951"/>
            <a:ext cx="658484" cy="658484"/>
          </a:xfrm>
          <a:prstGeom prst="rect">
            <a:avLst/>
          </a:prstGeom>
        </p:spPr>
      </p:pic>
      <p:pic>
        <p:nvPicPr>
          <p:cNvPr id="18" name="Grafik 17" descr="Klaptræ">
            <a:extLst>
              <a:ext uri="{FF2B5EF4-FFF2-40B4-BE49-F238E27FC236}">
                <a16:creationId xmlns:a16="http://schemas.microsoft.com/office/drawing/2014/main" id="{2719B65E-6F89-4322-B929-D2C0238DF6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3476" y="71887"/>
            <a:ext cx="664234" cy="664234"/>
          </a:xfrm>
          <a:prstGeom prst="rect">
            <a:avLst/>
          </a:prstGeom>
        </p:spPr>
      </p:pic>
      <p:pic>
        <p:nvPicPr>
          <p:cNvPr id="22" name="Grafik 21" descr="Videokamera">
            <a:extLst>
              <a:ext uri="{FF2B5EF4-FFF2-40B4-BE49-F238E27FC236}">
                <a16:creationId xmlns:a16="http://schemas.microsoft.com/office/drawing/2014/main" id="{9A177013-CD19-4EED-AA68-38FF51600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55746" y="944678"/>
            <a:ext cx="786604" cy="786604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1FE922D4-180F-46BB-A683-B40757913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273" y="5541974"/>
            <a:ext cx="1771650" cy="619125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CB0CEB6F-C166-4D32-89EE-1A8F402F07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69905" y="5541974"/>
            <a:ext cx="1771650" cy="619125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CFFF8E19-1BE5-49A8-87DF-ED98A671A2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4589" y="5541974"/>
            <a:ext cx="17716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6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BA263A6-39BC-47D2-8942-F94D2623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70" y="549274"/>
            <a:ext cx="11852694" cy="1431925"/>
          </a:xfrm>
        </p:spPr>
        <p:txBody>
          <a:bodyPr/>
          <a:lstStyle/>
          <a:p>
            <a:r>
              <a:rPr lang="en-US" b="1" dirty="0"/>
              <a:t>Working questions – #4</a:t>
            </a:r>
            <a:br>
              <a:rPr lang="en-US" b="1" dirty="0"/>
            </a:br>
            <a:r>
              <a:rPr lang="en-US" b="1" dirty="0"/>
              <a:t>My personal identity and my future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53DE402-7403-4FFD-95E5-F45C34890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2" y="2266950"/>
            <a:ext cx="11771970" cy="3859213"/>
          </a:xfrm>
        </p:spPr>
        <p:txBody>
          <a:bodyPr/>
          <a:lstStyle/>
          <a:p>
            <a:r>
              <a:rPr lang="en-US" sz="2800" dirty="0"/>
              <a:t>What is most the important (in life) according to me? </a:t>
            </a:r>
          </a:p>
          <a:p>
            <a:r>
              <a:rPr lang="en-US" sz="2800" dirty="0">
                <a:ea typeface="+mn-lt"/>
                <a:cs typeface="+mn-lt"/>
              </a:rPr>
              <a:t>What are my strengths? </a:t>
            </a:r>
          </a:p>
          <a:p>
            <a:endParaRPr lang="en-US" sz="2800" dirty="0"/>
          </a:p>
          <a:p>
            <a:r>
              <a:rPr lang="en-US" sz="2800" dirty="0"/>
              <a:t>My future; Where do I want to go? </a:t>
            </a:r>
            <a:r>
              <a:rPr lang="en-US" sz="2800" dirty="0">
                <a:ea typeface="+mn-lt"/>
                <a:cs typeface="+mn-lt"/>
              </a:rPr>
              <a:t>E.g., future education? My dream job? Will I have a family? Kids? Where do I want to live?</a:t>
            </a:r>
            <a:endParaRPr lang="en-US" sz="2800" dirty="0">
              <a:cs typeface="Arial"/>
            </a:endParaRPr>
          </a:p>
          <a:p>
            <a:endParaRPr lang="en-US" sz="2800" dirty="0"/>
          </a:p>
          <a:p>
            <a:r>
              <a:rPr lang="en-US" sz="2800" dirty="0"/>
              <a:t>Make a self-portrait (show what you learned about yourself).</a:t>
            </a:r>
            <a:endParaRPr lang="da-DK" sz="2800" dirty="0">
              <a:cs typeface="Arial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780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33F3F9F-ECA9-432A-B1EC-666F938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332" y="62549"/>
            <a:ext cx="4751960" cy="664234"/>
          </a:xfrm>
        </p:spPr>
        <p:txBody>
          <a:bodyPr>
            <a:normAutofit/>
          </a:bodyPr>
          <a:lstStyle/>
          <a:p>
            <a:r>
              <a:rPr lang="en-US" sz="3600" b="1"/>
              <a:t>Scene/ sequence #___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D7B7D4B-7B5A-40B3-A185-1BC3B52B0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4287" y="884208"/>
            <a:ext cx="5275560" cy="5844396"/>
          </a:xfrm>
        </p:spPr>
        <p:txBody>
          <a:bodyPr/>
          <a:lstStyle/>
          <a:p>
            <a:r>
              <a:rPr lang="en-US" sz="2000" b="1" dirty="0"/>
              <a:t>Short description: </a:t>
            </a:r>
            <a:r>
              <a:rPr lang="en-US" i="1" dirty="0"/>
              <a:t>Sequence of events in the scene…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sz="2000" b="1" dirty="0"/>
              <a:t>Short description: </a:t>
            </a:r>
            <a:r>
              <a:rPr lang="en-US" i="1" dirty="0"/>
              <a:t>The use of real sound? Dialogue? Voice over/Speak? Music? In this scene…</a:t>
            </a:r>
            <a:endParaRPr lang="da-DK" dirty="0"/>
          </a:p>
          <a:p>
            <a:endParaRPr lang="da-DK" sz="2000" i="1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4C5C7D8-139C-4243-A333-5BD80D880583}"/>
              </a:ext>
            </a:extLst>
          </p:cNvPr>
          <p:cNvSpPr txBox="1"/>
          <p:nvPr/>
        </p:nvSpPr>
        <p:spPr>
          <a:xfrm>
            <a:off x="8112048" y="1215696"/>
            <a:ext cx="173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i="1" dirty="0">
                <a:latin typeface="+mj-lt"/>
              </a:rPr>
              <a:t>Sketch HERE </a:t>
            </a:r>
          </a:p>
        </p:txBody>
      </p:sp>
      <p:sp>
        <p:nvSpPr>
          <p:cNvPr id="8" name="Pil: opadgående 7">
            <a:extLst>
              <a:ext uri="{FF2B5EF4-FFF2-40B4-BE49-F238E27FC236}">
                <a16:creationId xmlns:a16="http://schemas.microsoft.com/office/drawing/2014/main" id="{444AD102-7CF7-421A-88DC-240BCFD76FB8}"/>
              </a:ext>
            </a:extLst>
          </p:cNvPr>
          <p:cNvSpPr/>
          <p:nvPr/>
        </p:nvSpPr>
        <p:spPr>
          <a:xfrm rot="10800000">
            <a:off x="10218940" y="1155424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F77900-376E-4993-8F6E-FFCB179158E5}"/>
              </a:ext>
            </a:extLst>
          </p:cNvPr>
          <p:cNvSpPr/>
          <p:nvPr/>
        </p:nvSpPr>
        <p:spPr>
          <a:xfrm>
            <a:off x="253209" y="1269617"/>
            <a:ext cx="5640534" cy="2095403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FF3A340-A46E-4315-95A4-63A4881BF714}"/>
              </a:ext>
            </a:extLst>
          </p:cNvPr>
          <p:cNvSpPr/>
          <p:nvPr/>
        </p:nvSpPr>
        <p:spPr>
          <a:xfrm>
            <a:off x="6288657" y="1752270"/>
            <a:ext cx="5604293" cy="3789705"/>
          </a:xfrm>
          <a:prstGeom prst="rect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Pil: opadgående 10">
            <a:extLst>
              <a:ext uri="{FF2B5EF4-FFF2-40B4-BE49-F238E27FC236}">
                <a16:creationId xmlns:a16="http://schemas.microsoft.com/office/drawing/2014/main" id="{802F5691-A887-424E-98B5-3FCB4E834C57}"/>
              </a:ext>
            </a:extLst>
          </p:cNvPr>
          <p:cNvSpPr/>
          <p:nvPr/>
        </p:nvSpPr>
        <p:spPr>
          <a:xfrm rot="10800000">
            <a:off x="5461676" y="767178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Grafik 2" descr="Blyant">
            <a:extLst>
              <a:ext uri="{FF2B5EF4-FFF2-40B4-BE49-F238E27FC236}">
                <a16:creationId xmlns:a16="http://schemas.microsoft.com/office/drawing/2014/main" id="{37FD532E-7FFD-47B8-9529-4151C7FF0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2999" y="967817"/>
            <a:ext cx="658484" cy="658484"/>
          </a:xfrm>
          <a:prstGeom prst="rect">
            <a:avLst/>
          </a:prstGeom>
        </p:spPr>
      </p:pic>
      <p:pic>
        <p:nvPicPr>
          <p:cNvPr id="12" name="Grafik 11" descr="Blyant">
            <a:extLst>
              <a:ext uri="{FF2B5EF4-FFF2-40B4-BE49-F238E27FC236}">
                <a16:creationId xmlns:a16="http://schemas.microsoft.com/office/drawing/2014/main" id="{DAC622CE-39A5-464E-9ADD-EB6C2DEE8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45061" y="736121"/>
            <a:ext cx="474453" cy="474453"/>
          </a:xfrm>
          <a:prstGeom prst="rect">
            <a:avLst/>
          </a:prstGeom>
        </p:spPr>
      </p:pic>
      <p:sp>
        <p:nvSpPr>
          <p:cNvPr id="13" name="Rektangel 12">
            <a:extLst>
              <a:ext uri="{FF2B5EF4-FFF2-40B4-BE49-F238E27FC236}">
                <a16:creationId xmlns:a16="http://schemas.microsoft.com/office/drawing/2014/main" id="{6C064130-CD64-4CB8-BE3B-0A7F9E65EC69}"/>
              </a:ext>
            </a:extLst>
          </p:cNvPr>
          <p:cNvSpPr/>
          <p:nvPr/>
        </p:nvSpPr>
        <p:spPr>
          <a:xfrm>
            <a:off x="253209" y="4401366"/>
            <a:ext cx="5640534" cy="1990808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Pil: opadgående 13">
            <a:extLst>
              <a:ext uri="{FF2B5EF4-FFF2-40B4-BE49-F238E27FC236}">
                <a16:creationId xmlns:a16="http://schemas.microsoft.com/office/drawing/2014/main" id="{57DBBD7E-6D45-4707-844B-581B22E790EA}"/>
              </a:ext>
            </a:extLst>
          </p:cNvPr>
          <p:cNvSpPr/>
          <p:nvPr/>
        </p:nvSpPr>
        <p:spPr>
          <a:xfrm rot="10800000">
            <a:off x="5579386" y="3823751"/>
            <a:ext cx="327804" cy="474453"/>
          </a:xfrm>
          <a:prstGeom prst="upArrow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5" name="Grafik 14" descr="Blyant">
            <a:extLst>
              <a:ext uri="{FF2B5EF4-FFF2-40B4-BE49-F238E27FC236}">
                <a16:creationId xmlns:a16="http://schemas.microsoft.com/office/drawing/2014/main" id="{B9F4A1E8-323B-4A95-ABF2-3829F7464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9167" y="3553951"/>
            <a:ext cx="658484" cy="658484"/>
          </a:xfrm>
          <a:prstGeom prst="rect">
            <a:avLst/>
          </a:prstGeom>
        </p:spPr>
      </p:pic>
      <p:pic>
        <p:nvPicPr>
          <p:cNvPr id="18" name="Grafik 17" descr="Klaptræ">
            <a:extLst>
              <a:ext uri="{FF2B5EF4-FFF2-40B4-BE49-F238E27FC236}">
                <a16:creationId xmlns:a16="http://schemas.microsoft.com/office/drawing/2014/main" id="{2719B65E-6F89-4322-B929-D2C0238DF6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73476" y="71887"/>
            <a:ext cx="664234" cy="664234"/>
          </a:xfrm>
          <a:prstGeom prst="rect">
            <a:avLst/>
          </a:prstGeom>
        </p:spPr>
      </p:pic>
      <p:pic>
        <p:nvPicPr>
          <p:cNvPr id="22" name="Grafik 21" descr="Videokamera">
            <a:extLst>
              <a:ext uri="{FF2B5EF4-FFF2-40B4-BE49-F238E27FC236}">
                <a16:creationId xmlns:a16="http://schemas.microsoft.com/office/drawing/2014/main" id="{9A177013-CD19-4EED-AA68-38FF51600A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55746" y="944678"/>
            <a:ext cx="786604" cy="786604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1FE922D4-180F-46BB-A683-B407579138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273" y="5541974"/>
            <a:ext cx="1771650" cy="619125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CB0CEB6F-C166-4D32-89EE-1A8F402F07F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69905" y="5541974"/>
            <a:ext cx="1771650" cy="619125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CFFF8E19-1BE5-49A8-87DF-ED98A671A2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4589" y="5541974"/>
            <a:ext cx="17716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61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5">
      <a:dk1>
        <a:srgbClr val="336699"/>
      </a:dk1>
      <a:lt1>
        <a:srgbClr val="FFFFFF"/>
      </a:lt1>
      <a:dk2>
        <a:srgbClr val="000000"/>
      </a:dk2>
      <a:lt2>
        <a:srgbClr val="FFFFFF"/>
      </a:lt2>
      <a:accent1>
        <a:srgbClr val="333333"/>
      </a:accent1>
      <a:accent2>
        <a:srgbClr val="808080"/>
      </a:accent2>
      <a:accent3>
        <a:srgbClr val="AAAAAA"/>
      </a:accent3>
      <a:accent4>
        <a:srgbClr val="DADADA"/>
      </a:accent4>
      <a:accent5>
        <a:srgbClr val="ADADAD"/>
      </a:accent5>
      <a:accent6>
        <a:srgbClr val="737373"/>
      </a:accent6>
      <a:hlink>
        <a:srgbClr val="969696"/>
      </a:hlink>
      <a:folHlink>
        <a:srgbClr val="C0C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333333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ADADAD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336699"/>
        </a:dk1>
        <a:lt1>
          <a:srgbClr val="FFFFFF"/>
        </a:lt1>
        <a:dk2>
          <a:srgbClr val="000000"/>
        </a:dk2>
        <a:lt2>
          <a:srgbClr val="FFFFFF"/>
        </a:lt2>
        <a:accent1>
          <a:srgbClr val="333333"/>
        </a:accent1>
        <a:accent2>
          <a:srgbClr val="808080"/>
        </a:accent2>
        <a:accent3>
          <a:srgbClr val="AAAAAA"/>
        </a:accent3>
        <a:accent4>
          <a:srgbClr val="DADADA"/>
        </a:accent4>
        <a:accent5>
          <a:srgbClr val="ADADAD"/>
        </a:accent5>
        <a:accent6>
          <a:srgbClr val="737373"/>
        </a:accent6>
        <a:hlink>
          <a:srgbClr val="969696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d7a046-b578-4ff1-839e-1c8a6e4090ab">
      <Terms xmlns="http://schemas.microsoft.com/office/infopath/2007/PartnerControls"/>
    </lcf76f155ced4ddcb4097134ff3c332f>
    <TaxCatchAll xmlns="f96de9d6-f44f-4c01-a854-f0d0f1898db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1FD3D762B9534FB1DA89079ADA6B71" ma:contentTypeVersion="16" ma:contentTypeDescription="Opret et nyt dokument." ma:contentTypeScope="" ma:versionID="d13b15123bf840080a9dd0d53b683a1a">
  <xsd:schema xmlns:xsd="http://www.w3.org/2001/XMLSchema" xmlns:xs="http://www.w3.org/2001/XMLSchema" xmlns:p="http://schemas.microsoft.com/office/2006/metadata/properties" xmlns:ns2="38d7a046-b578-4ff1-839e-1c8a6e4090ab" xmlns:ns3="f96de9d6-f44f-4c01-a854-f0d0f1898db9" targetNamespace="http://schemas.microsoft.com/office/2006/metadata/properties" ma:root="true" ma:fieldsID="f12b660c772715feaead9c0d1fd3c76e" ns2:_="" ns3:_="">
    <xsd:import namespace="38d7a046-b578-4ff1-839e-1c8a6e4090ab"/>
    <xsd:import namespace="f96de9d6-f44f-4c01-a854-f0d0f1898d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d7a046-b578-4ff1-839e-1c8a6e409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a9932ebc-6c96-438a-bf45-1f60da7534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de9d6-f44f-4c01-a854-f0d0f1898db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dddecc-364c-4579-8ccd-96c213ba3a4c}" ma:internalName="TaxCatchAll" ma:showField="CatchAllData" ma:web="f96de9d6-f44f-4c01-a854-f0d0f1898d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362229-3149-4331-9797-40E0B235152D}">
  <ds:schemaRefs>
    <ds:schemaRef ds:uri="http://schemas.microsoft.com/office/2006/metadata/properties"/>
    <ds:schemaRef ds:uri="f96de9d6-f44f-4c01-a854-f0d0f1898db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38d7a046-b578-4ff1-839e-1c8a6e4090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6BA009-FFB3-4ED5-9B40-45A84015951E}"/>
</file>

<file path=customXml/itemProps3.xml><?xml version="1.0" encoding="utf-8"?>
<ds:datastoreItem xmlns:ds="http://schemas.openxmlformats.org/officeDocument/2006/customXml" ds:itemID="{79BA4AF2-D180-443A-9988-5F73D371EF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</TotalTime>
  <Words>374</Words>
  <Application>Microsoft Office PowerPoint</Application>
  <PresentationFormat>Widescreen</PresentationFormat>
  <Paragraphs>72</Paragraphs>
  <Slides>9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9</vt:i4>
      </vt:variant>
    </vt:vector>
  </HeadingPairs>
  <TitlesOfParts>
    <vt:vector size="17" baseType="lpstr">
      <vt:lpstr>Arial</vt:lpstr>
      <vt:lpstr>Broadway</vt:lpstr>
      <vt:lpstr>Calibri</vt:lpstr>
      <vt:lpstr>Calibri Light</vt:lpstr>
      <vt:lpstr>Courier New</vt:lpstr>
      <vt:lpstr>Roboto</vt:lpstr>
      <vt:lpstr>Office-tema</vt:lpstr>
      <vt:lpstr>Default Design</vt:lpstr>
      <vt:lpstr>PowerPoint-præsentation</vt:lpstr>
      <vt:lpstr>Working questions #1 What do I Like?  My personal Identity</vt:lpstr>
      <vt:lpstr>Scene/ sequence #___</vt:lpstr>
      <vt:lpstr>Working questions – #2 How others perceive me?  My Social Identity</vt:lpstr>
      <vt:lpstr>Scene/ sequence #___</vt:lpstr>
      <vt:lpstr>Working questions – #3  To what and to whom do I belong?  My collective Identity</vt:lpstr>
      <vt:lpstr>Scene/ sequence #___</vt:lpstr>
      <vt:lpstr>Working questions – #4 My personal identity and my future</vt:lpstr>
      <vt:lpstr>Scene/ sequence #___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Storyboard for digital production</dc:title>
  <dc:creator>Erik Leschly (ERL | OJ)</dc:creator>
  <cp:lastModifiedBy>Erik Leschly (ERL | OJ)</cp:lastModifiedBy>
  <cp:revision>69</cp:revision>
  <dcterms:created xsi:type="dcterms:W3CDTF">2022-10-24T09:39:27Z</dcterms:created>
  <dcterms:modified xsi:type="dcterms:W3CDTF">2022-11-15T09:17:38Z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0x0101007C1FD3D762B9534FB1DA89079ADA6B71</vt:lpwstr>
  </property>
  <property fmtid="{D5CDD505-2E9C-101B-9397-08002B2CF9AE}" pid="3" name="MediaServiceImageTags">
    <vt:lpwstr/>
  </property>
</Properties>
</file>