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2" r:id="rId5"/>
    <p:sldId id="261" r:id="rId6"/>
    <p:sldId id="257" r:id="rId7"/>
    <p:sldId id="259" r:id="rId8"/>
    <p:sldId id="260" r:id="rId9"/>
    <p:sldId id="264" r:id="rId10"/>
    <p:sldId id="265" r:id="rId11"/>
    <p:sldId id="266" r:id="rId12"/>
    <p:sldId id="258"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29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0763E0-86C4-E971-5A1D-5555E76FBE21}" v="6" dt="2022-12-02T12:59:12.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Leschly (ERL | OJ)" userId="S::ojerl@sosuoj.dk::d0853243-0a9b-48a2-979b-f1e6acbc632d" providerId="AD" clId="Web-{16B297B8-AE63-547F-F278-6347BE31DED7}"/>
    <pc:docChg chg="modSld">
      <pc:chgData name="Erik Leschly (ERL | OJ)" userId="S::ojerl@sosuoj.dk::d0853243-0a9b-48a2-979b-f1e6acbc632d" providerId="AD" clId="Web-{16B297B8-AE63-547F-F278-6347BE31DED7}" dt="2022-09-14T14:20:35.635" v="2" actId="1076"/>
      <pc:docMkLst>
        <pc:docMk/>
      </pc:docMkLst>
      <pc:sldChg chg="modSp">
        <pc:chgData name="Erik Leschly (ERL | OJ)" userId="S::ojerl@sosuoj.dk::d0853243-0a9b-48a2-979b-f1e6acbc632d" providerId="AD" clId="Web-{16B297B8-AE63-547F-F278-6347BE31DED7}" dt="2022-09-14T14:20:35.635" v="2" actId="1076"/>
        <pc:sldMkLst>
          <pc:docMk/>
          <pc:sldMk cId="1640156067" sldId="261"/>
        </pc:sldMkLst>
        <pc:graphicFrameChg chg="mod">
          <ac:chgData name="Erik Leschly (ERL | OJ)" userId="S::ojerl@sosuoj.dk::d0853243-0a9b-48a2-979b-f1e6acbc632d" providerId="AD" clId="Web-{16B297B8-AE63-547F-F278-6347BE31DED7}" dt="2022-09-14T14:20:35.635" v="2" actId="1076"/>
          <ac:graphicFrameMkLst>
            <pc:docMk/>
            <pc:sldMk cId="1640156067" sldId="261"/>
            <ac:graphicFrameMk id="4" creationId="{1EEEB270-5D50-45CB-89DC-D17395F06021}"/>
          </ac:graphicFrameMkLst>
        </pc:graphicFrameChg>
      </pc:sldChg>
    </pc:docChg>
  </pc:docChgLst>
  <pc:docChgLst>
    <pc:chgData name="Erik Leschly (ERL | OJ)" userId="S::ojerl@sosuoj.dk::d0853243-0a9b-48a2-979b-f1e6acbc632d" providerId="AD" clId="Web-{55CB58B0-9545-0BA3-B7FE-E2419BADD8ED}"/>
    <pc:docChg chg="modSld">
      <pc:chgData name="Erik Leschly (ERL | OJ)" userId="S::ojerl@sosuoj.dk::d0853243-0a9b-48a2-979b-f1e6acbc632d" providerId="AD" clId="Web-{55CB58B0-9545-0BA3-B7FE-E2419BADD8ED}" dt="2022-11-27T16:07:34.561" v="3" actId="20577"/>
      <pc:docMkLst>
        <pc:docMk/>
      </pc:docMkLst>
      <pc:sldChg chg="modSp">
        <pc:chgData name="Erik Leschly (ERL | OJ)" userId="S::ojerl@sosuoj.dk::d0853243-0a9b-48a2-979b-f1e6acbc632d" providerId="AD" clId="Web-{55CB58B0-9545-0BA3-B7FE-E2419BADD8ED}" dt="2022-11-27T16:07:34.561" v="3" actId="20577"/>
        <pc:sldMkLst>
          <pc:docMk/>
          <pc:sldMk cId="1640156067" sldId="261"/>
        </pc:sldMkLst>
        <pc:spChg chg="mod">
          <ac:chgData name="Erik Leschly (ERL | OJ)" userId="S::ojerl@sosuoj.dk::d0853243-0a9b-48a2-979b-f1e6acbc632d" providerId="AD" clId="Web-{55CB58B0-9545-0BA3-B7FE-E2419BADD8ED}" dt="2022-11-27T16:06:53.076" v="1" actId="1076"/>
          <ac:spMkLst>
            <pc:docMk/>
            <pc:sldMk cId="1640156067" sldId="261"/>
            <ac:spMk id="32" creationId="{069313EF-A511-F9F6-117E-6C985D6DAC7E}"/>
          </ac:spMkLst>
        </pc:spChg>
        <pc:graphicFrameChg chg="mod modGraphic">
          <ac:chgData name="Erik Leschly (ERL | OJ)" userId="S::ojerl@sosuoj.dk::d0853243-0a9b-48a2-979b-f1e6acbc632d" providerId="AD" clId="Web-{55CB58B0-9545-0BA3-B7FE-E2419BADD8ED}" dt="2022-11-27T16:07:34.561" v="3" actId="20577"/>
          <ac:graphicFrameMkLst>
            <pc:docMk/>
            <pc:sldMk cId="1640156067" sldId="261"/>
            <ac:graphicFrameMk id="4" creationId="{1EEEB270-5D50-45CB-89DC-D17395F06021}"/>
          </ac:graphicFrameMkLst>
        </pc:graphicFrameChg>
      </pc:sldChg>
    </pc:docChg>
  </pc:docChgLst>
  <pc:docChgLst>
    <pc:chgData name="Erik Leschly (ERL | OJ)" userId="d0853243-0a9b-48a2-979b-f1e6acbc632d" providerId="ADAL" clId="{1F6BA2FF-41C8-4F85-B542-395019ED9C29}"/>
    <pc:docChg chg="custSel modSld">
      <pc:chgData name="Erik Leschly (ERL | OJ)" userId="d0853243-0a9b-48a2-979b-f1e6acbc632d" providerId="ADAL" clId="{1F6BA2FF-41C8-4F85-B542-395019ED9C29}" dt="2022-10-26T11:38:44.721" v="71" actId="403"/>
      <pc:docMkLst>
        <pc:docMk/>
      </pc:docMkLst>
      <pc:sldChg chg="addSp modSp">
        <pc:chgData name="Erik Leschly (ERL | OJ)" userId="d0853243-0a9b-48a2-979b-f1e6acbc632d" providerId="ADAL" clId="{1F6BA2FF-41C8-4F85-B542-395019ED9C29}" dt="2022-10-26T11:38:44.721" v="71" actId="403"/>
        <pc:sldMkLst>
          <pc:docMk/>
          <pc:sldMk cId="3283979935" sldId="257"/>
        </pc:sldMkLst>
        <pc:spChg chg="add mod">
          <ac:chgData name="Erik Leschly (ERL | OJ)" userId="d0853243-0a9b-48a2-979b-f1e6acbc632d" providerId="ADAL" clId="{1F6BA2FF-41C8-4F85-B542-395019ED9C29}" dt="2022-10-26T11:38:44.721" v="71" actId="403"/>
          <ac:spMkLst>
            <pc:docMk/>
            <pc:sldMk cId="3283979935" sldId="257"/>
            <ac:spMk id="3" creationId="{890D0648-952D-4B85-97DB-C55C5F47DD06}"/>
          </ac:spMkLst>
        </pc:spChg>
      </pc:sldChg>
      <pc:sldChg chg="modSp">
        <pc:chgData name="Erik Leschly (ERL | OJ)" userId="d0853243-0a9b-48a2-979b-f1e6acbc632d" providerId="ADAL" clId="{1F6BA2FF-41C8-4F85-B542-395019ED9C29}" dt="2022-10-26T11:37:38.091" v="9" actId="403"/>
        <pc:sldMkLst>
          <pc:docMk/>
          <pc:sldMk cId="1640156067" sldId="261"/>
        </pc:sldMkLst>
        <pc:graphicFrameChg chg="mod">
          <ac:chgData name="Erik Leschly (ERL | OJ)" userId="d0853243-0a9b-48a2-979b-f1e6acbc632d" providerId="ADAL" clId="{1F6BA2FF-41C8-4F85-B542-395019ED9C29}" dt="2022-10-26T11:37:38.091" v="9" actId="403"/>
          <ac:graphicFrameMkLst>
            <pc:docMk/>
            <pc:sldMk cId="1640156067" sldId="261"/>
            <ac:graphicFrameMk id="4" creationId="{1EEEB270-5D50-45CB-89DC-D17395F06021}"/>
          </ac:graphicFrameMkLst>
        </pc:graphicFrameChg>
      </pc:sldChg>
    </pc:docChg>
  </pc:docChgLst>
  <pc:docChgLst>
    <pc:chgData name="mari946n" userId="S::mari946n_esbjergrealskole.dk#ext#@sosuoj.onmicrosoft.com::a6593e8f-3a83-4fa6-b98f-24bd9c4ed5ff" providerId="AD" clId="Web-{0213814F-47A7-4E33-9551-25771346BED6}"/>
    <pc:docChg chg="modSld">
      <pc:chgData name="mari946n" userId="S::mari946n_esbjergrealskole.dk#ext#@sosuoj.onmicrosoft.com::a6593e8f-3a83-4fa6-b98f-24bd9c4ed5ff" providerId="AD" clId="Web-{0213814F-47A7-4E33-9551-25771346BED6}" dt="2022-09-14T14:30:07.825" v="32" actId="20577"/>
      <pc:docMkLst>
        <pc:docMk/>
      </pc:docMkLst>
      <pc:sldChg chg="addSp delSp modSp">
        <pc:chgData name="mari946n" userId="S::mari946n_esbjergrealskole.dk#ext#@sosuoj.onmicrosoft.com::a6593e8f-3a83-4fa6-b98f-24bd9c4ed5ff" providerId="AD" clId="Web-{0213814F-47A7-4E33-9551-25771346BED6}" dt="2022-09-14T14:30:07.825" v="32" actId="20577"/>
        <pc:sldMkLst>
          <pc:docMk/>
          <pc:sldMk cId="1640156067" sldId="261"/>
        </pc:sldMkLst>
        <pc:spChg chg="mod">
          <ac:chgData name="mari946n" userId="S::mari946n_esbjergrealskole.dk#ext#@sosuoj.onmicrosoft.com::a6593e8f-3a83-4fa6-b98f-24bd9c4ed5ff" providerId="AD" clId="Web-{0213814F-47A7-4E33-9551-25771346BED6}" dt="2022-09-14T14:27:56.867" v="12" actId="14100"/>
          <ac:spMkLst>
            <pc:docMk/>
            <pc:sldMk cId="1640156067" sldId="261"/>
            <ac:spMk id="17" creationId="{4601CCA4-335B-3B18-4F44-6C7190FDB2BB}"/>
          </ac:spMkLst>
        </pc:spChg>
        <pc:spChg chg="add del">
          <ac:chgData name="mari946n" userId="S::mari946n_esbjergrealskole.dk#ext#@sosuoj.onmicrosoft.com::a6593e8f-3a83-4fa6-b98f-24bd9c4ed5ff" providerId="AD" clId="Web-{0213814F-47A7-4E33-9551-25771346BED6}" dt="2022-09-14T14:27:01.974" v="6"/>
          <ac:spMkLst>
            <pc:docMk/>
            <pc:sldMk cId="1640156067" sldId="261"/>
            <ac:spMk id="29" creationId="{8DFC1AB3-183C-5C2E-6C83-D15FE36D9299}"/>
          </ac:spMkLst>
        </pc:spChg>
        <pc:spChg chg="mod">
          <ac:chgData name="mari946n" userId="S::mari946n_esbjergrealskole.dk#ext#@sosuoj.onmicrosoft.com::a6593e8f-3a83-4fa6-b98f-24bd9c4ed5ff" providerId="AD" clId="Web-{0213814F-47A7-4E33-9551-25771346BED6}" dt="2022-09-14T14:28:09.039" v="14" actId="1076"/>
          <ac:spMkLst>
            <pc:docMk/>
            <pc:sldMk cId="1640156067" sldId="261"/>
            <ac:spMk id="32" creationId="{069313EF-A511-F9F6-117E-6C985D6DAC7E}"/>
          </ac:spMkLst>
        </pc:spChg>
        <pc:graphicFrameChg chg="modGraphic">
          <ac:chgData name="mari946n" userId="S::mari946n_esbjergrealskole.dk#ext#@sosuoj.onmicrosoft.com::a6593e8f-3a83-4fa6-b98f-24bd9c4ed5ff" providerId="AD" clId="Web-{0213814F-47A7-4E33-9551-25771346BED6}" dt="2022-09-14T14:30:07.825" v="32" actId="20577"/>
          <ac:graphicFrameMkLst>
            <pc:docMk/>
            <pc:sldMk cId="1640156067" sldId="261"/>
            <ac:graphicFrameMk id="4" creationId="{1EEEB270-5D50-45CB-89DC-D17395F06021}"/>
          </ac:graphicFrameMkLst>
        </pc:graphicFrameChg>
      </pc:sldChg>
    </pc:docChg>
  </pc:docChgLst>
  <pc:docChgLst>
    <pc:chgData name="Erik Leschly (ERL | OJ)" userId="S::ojerl@sosuoj.dk::d0853243-0a9b-48a2-979b-f1e6acbc632d" providerId="AD" clId="Web-{EAB342DC-5DD7-A84E-E6B6-7FFB96CCC9A6}"/>
    <pc:docChg chg="modSld">
      <pc:chgData name="Erik Leschly (ERL | OJ)" userId="S::ojerl@sosuoj.dk::d0853243-0a9b-48a2-979b-f1e6acbc632d" providerId="AD" clId="Web-{EAB342DC-5DD7-A84E-E6B6-7FFB96CCC9A6}" dt="2022-10-26T14:44:26.373" v="1" actId="20577"/>
      <pc:docMkLst>
        <pc:docMk/>
      </pc:docMkLst>
      <pc:sldChg chg="modSp">
        <pc:chgData name="Erik Leschly (ERL | OJ)" userId="S::ojerl@sosuoj.dk::d0853243-0a9b-48a2-979b-f1e6acbc632d" providerId="AD" clId="Web-{EAB342DC-5DD7-A84E-E6B6-7FFB96CCC9A6}" dt="2022-10-26T14:44:26.373" v="1" actId="20577"/>
        <pc:sldMkLst>
          <pc:docMk/>
          <pc:sldMk cId="1640156067" sldId="261"/>
        </pc:sldMkLst>
        <pc:spChg chg="mod">
          <ac:chgData name="Erik Leschly (ERL | OJ)" userId="S::ojerl@sosuoj.dk::d0853243-0a9b-48a2-979b-f1e6acbc632d" providerId="AD" clId="Web-{EAB342DC-5DD7-A84E-E6B6-7FFB96CCC9A6}" dt="2022-10-26T14:44:26.373" v="1" actId="20577"/>
          <ac:spMkLst>
            <pc:docMk/>
            <pc:sldMk cId="1640156067" sldId="261"/>
            <ac:spMk id="2" creationId="{5A5BE980-EDB7-4E01-B738-746E18F78239}"/>
          </ac:spMkLst>
        </pc:spChg>
        <pc:graphicFrameChg chg="mod">
          <ac:chgData name="Erik Leschly (ERL | OJ)" userId="S::ojerl@sosuoj.dk::d0853243-0a9b-48a2-979b-f1e6acbc632d" providerId="AD" clId="Web-{EAB342DC-5DD7-A84E-E6B6-7FFB96CCC9A6}" dt="2022-10-26T14:44:19.373" v="0" actId="14100"/>
          <ac:graphicFrameMkLst>
            <pc:docMk/>
            <pc:sldMk cId="1640156067" sldId="261"/>
            <ac:graphicFrameMk id="4" creationId="{1EEEB270-5D50-45CB-89DC-D17395F06021}"/>
          </ac:graphicFrameMkLst>
        </pc:graphicFrameChg>
      </pc:sldChg>
    </pc:docChg>
  </pc:docChgLst>
  <pc:docChgLst>
    <pc:chgData name="mari946n" userId="S::mari946n_esbjergrealskole.dk#ext#@sosuoj.onmicrosoft.com::a6593e8f-3a83-4fa6-b98f-24bd9c4ed5ff" providerId="AD" clId="Web-{043E19F3-956C-4292-ABDD-A6C7FF2075D4}"/>
    <pc:docChg chg="modSld">
      <pc:chgData name="mari946n" userId="S::mari946n_esbjergrealskole.dk#ext#@sosuoj.onmicrosoft.com::a6593e8f-3a83-4fa6-b98f-24bd9c4ed5ff" providerId="AD" clId="Web-{043E19F3-956C-4292-ABDD-A6C7FF2075D4}" dt="2022-10-26T13:18:58.141" v="0" actId="1076"/>
      <pc:docMkLst>
        <pc:docMk/>
      </pc:docMkLst>
      <pc:sldChg chg="modSp">
        <pc:chgData name="mari946n" userId="S::mari946n_esbjergrealskole.dk#ext#@sosuoj.onmicrosoft.com::a6593e8f-3a83-4fa6-b98f-24bd9c4ed5ff" providerId="AD" clId="Web-{043E19F3-956C-4292-ABDD-A6C7FF2075D4}" dt="2022-10-26T13:18:58.141" v="0" actId="1076"/>
        <pc:sldMkLst>
          <pc:docMk/>
          <pc:sldMk cId="1116799083" sldId="266"/>
        </pc:sldMkLst>
        <pc:spChg chg="mod">
          <ac:chgData name="mari946n" userId="S::mari946n_esbjergrealskole.dk#ext#@sosuoj.onmicrosoft.com::a6593e8f-3a83-4fa6-b98f-24bd9c4ed5ff" providerId="AD" clId="Web-{043E19F3-956C-4292-ABDD-A6C7FF2075D4}" dt="2022-10-26T13:18:58.141" v="0" actId="1076"/>
          <ac:spMkLst>
            <pc:docMk/>
            <pc:sldMk cId="1116799083" sldId="266"/>
            <ac:spMk id="2" creationId="{02D182A8-712A-43C2-020E-9F63DE4D89C5}"/>
          </ac:spMkLst>
        </pc:spChg>
      </pc:sldChg>
    </pc:docChg>
  </pc:docChgLst>
  <pc:docChgLst>
    <pc:chgData name="Erik Leschly (ERL | OJ)" userId="d0853243-0a9b-48a2-979b-f1e6acbc632d" providerId="ADAL" clId="{8290D8F3-6FD1-4B7A-A3FE-22C84C30EE36}"/>
    <pc:docChg chg="modSld">
      <pc:chgData name="Erik Leschly (ERL | OJ)" userId="d0853243-0a9b-48a2-979b-f1e6acbc632d" providerId="ADAL" clId="{8290D8F3-6FD1-4B7A-A3FE-22C84C30EE36}" dt="2022-12-02T13:25:37.709" v="8" actId="404"/>
      <pc:docMkLst>
        <pc:docMk/>
      </pc:docMkLst>
      <pc:sldChg chg="modSp">
        <pc:chgData name="Erik Leschly (ERL | OJ)" userId="d0853243-0a9b-48a2-979b-f1e6acbc632d" providerId="ADAL" clId="{8290D8F3-6FD1-4B7A-A3FE-22C84C30EE36}" dt="2022-12-02T13:25:37.709" v="8" actId="404"/>
        <pc:sldMkLst>
          <pc:docMk/>
          <pc:sldMk cId="1640156067" sldId="261"/>
        </pc:sldMkLst>
        <pc:graphicFrameChg chg="mod">
          <ac:chgData name="Erik Leschly (ERL | OJ)" userId="d0853243-0a9b-48a2-979b-f1e6acbc632d" providerId="ADAL" clId="{8290D8F3-6FD1-4B7A-A3FE-22C84C30EE36}" dt="2022-12-02T13:25:37.709" v="8" actId="404"/>
          <ac:graphicFrameMkLst>
            <pc:docMk/>
            <pc:sldMk cId="1640156067" sldId="261"/>
            <ac:graphicFrameMk id="4" creationId="{1EEEB270-5D50-45CB-89DC-D17395F06021}"/>
          </ac:graphicFrameMkLst>
        </pc:graphicFrameChg>
      </pc:sldChg>
    </pc:docChg>
  </pc:docChgLst>
  <pc:docChgLst>
    <pc:chgData name="Erik Leschly (ERL | OJ)" userId="S::ojerl@sosuoj.dk::d0853243-0a9b-48a2-979b-f1e6acbc632d" providerId="AD" clId="Web-{78C9181B-7EF7-BF31-C63F-B09B1DC4E06B}"/>
    <pc:docChg chg="modSld">
      <pc:chgData name="Erik Leschly (ERL | OJ)" userId="S::ojerl@sosuoj.dk::d0853243-0a9b-48a2-979b-f1e6acbc632d" providerId="AD" clId="Web-{78C9181B-7EF7-BF31-C63F-B09B1DC4E06B}" dt="2022-11-27T16:24:19.053" v="53" actId="20577"/>
      <pc:docMkLst>
        <pc:docMk/>
      </pc:docMkLst>
      <pc:sldChg chg="modSp">
        <pc:chgData name="Erik Leschly (ERL | OJ)" userId="S::ojerl@sosuoj.dk::d0853243-0a9b-48a2-979b-f1e6acbc632d" providerId="AD" clId="Web-{78C9181B-7EF7-BF31-C63F-B09B1DC4E06B}" dt="2022-11-27T16:24:19.053" v="53" actId="20577"/>
        <pc:sldMkLst>
          <pc:docMk/>
          <pc:sldMk cId="3283979935" sldId="257"/>
        </pc:sldMkLst>
        <pc:spChg chg="mod">
          <ac:chgData name="Erik Leschly (ERL | OJ)" userId="S::ojerl@sosuoj.dk::d0853243-0a9b-48a2-979b-f1e6acbc632d" providerId="AD" clId="Web-{78C9181B-7EF7-BF31-C63F-B09B1DC4E06B}" dt="2022-11-27T16:24:19.053" v="53" actId="20577"/>
          <ac:spMkLst>
            <pc:docMk/>
            <pc:sldMk cId="3283979935" sldId="257"/>
            <ac:spMk id="3" creationId="{890D0648-952D-4B85-97DB-C55C5F47DD06}"/>
          </ac:spMkLst>
        </pc:spChg>
        <pc:graphicFrameChg chg="modGraphic">
          <ac:chgData name="Erik Leschly (ERL | OJ)" userId="S::ojerl@sosuoj.dk::d0853243-0a9b-48a2-979b-f1e6acbc632d" providerId="AD" clId="Web-{78C9181B-7EF7-BF31-C63F-B09B1DC4E06B}" dt="2022-11-27T16:23:49.271" v="50" actId="20577"/>
          <ac:graphicFrameMkLst>
            <pc:docMk/>
            <pc:sldMk cId="3283979935" sldId="257"/>
            <ac:graphicFrameMk id="2" creationId="{534EDC05-F246-44D5-9C33-4A55606A89ED}"/>
          </ac:graphicFrameMkLst>
        </pc:graphicFrameChg>
      </pc:sldChg>
      <pc:sldChg chg="modSp">
        <pc:chgData name="Erik Leschly (ERL | OJ)" userId="S::ojerl@sosuoj.dk::d0853243-0a9b-48a2-979b-f1e6acbc632d" providerId="AD" clId="Web-{78C9181B-7EF7-BF31-C63F-B09B1DC4E06B}" dt="2022-11-27T16:23:13.771" v="49" actId="20577"/>
        <pc:sldMkLst>
          <pc:docMk/>
          <pc:sldMk cId="1640156067" sldId="261"/>
        </pc:sldMkLst>
        <pc:graphicFrameChg chg="modGraphic">
          <ac:chgData name="Erik Leschly (ERL | OJ)" userId="S::ojerl@sosuoj.dk::d0853243-0a9b-48a2-979b-f1e6acbc632d" providerId="AD" clId="Web-{78C9181B-7EF7-BF31-C63F-B09B1DC4E06B}" dt="2022-11-27T16:23:13.771" v="49" actId="20577"/>
          <ac:graphicFrameMkLst>
            <pc:docMk/>
            <pc:sldMk cId="1640156067" sldId="261"/>
            <ac:graphicFrameMk id="4" creationId="{1EEEB270-5D50-45CB-89DC-D17395F06021}"/>
          </ac:graphicFrameMkLst>
        </pc:graphicFrameChg>
      </pc:sldChg>
    </pc:docChg>
  </pc:docChgLst>
  <pc:docChgLst>
    <pc:chgData name="Erik Leschly (ERL | OJ)" userId="S::ojerl@sosuoj.dk::d0853243-0a9b-48a2-979b-f1e6acbc632d" providerId="AD" clId="Web-{A87A458F-56CC-52B5-62E8-105CA579D4B0}"/>
    <pc:docChg chg="modSld">
      <pc:chgData name="Erik Leschly (ERL | OJ)" userId="S::ojerl@sosuoj.dk::d0853243-0a9b-48a2-979b-f1e6acbc632d" providerId="AD" clId="Web-{A87A458F-56CC-52B5-62E8-105CA579D4B0}" dt="2022-10-04T14:01:00.264" v="0" actId="14100"/>
      <pc:docMkLst>
        <pc:docMk/>
      </pc:docMkLst>
      <pc:sldChg chg="modSp">
        <pc:chgData name="Erik Leschly (ERL | OJ)" userId="S::ojerl@sosuoj.dk::d0853243-0a9b-48a2-979b-f1e6acbc632d" providerId="AD" clId="Web-{A87A458F-56CC-52B5-62E8-105CA579D4B0}" dt="2022-10-04T14:01:00.264" v="0" actId="14100"/>
        <pc:sldMkLst>
          <pc:docMk/>
          <pc:sldMk cId="3283979935" sldId="257"/>
        </pc:sldMkLst>
        <pc:graphicFrameChg chg="mod">
          <ac:chgData name="Erik Leschly (ERL | OJ)" userId="S::ojerl@sosuoj.dk::d0853243-0a9b-48a2-979b-f1e6acbc632d" providerId="AD" clId="Web-{A87A458F-56CC-52B5-62E8-105CA579D4B0}" dt="2022-10-04T14:01:00.264" v="0" actId="14100"/>
          <ac:graphicFrameMkLst>
            <pc:docMk/>
            <pc:sldMk cId="3283979935" sldId="257"/>
            <ac:graphicFrameMk id="2" creationId="{534EDC05-F246-44D5-9C33-4A55606A89ED}"/>
          </ac:graphicFrameMkLst>
        </pc:graphicFrameChg>
      </pc:sldChg>
    </pc:docChg>
  </pc:docChgLst>
  <pc:docChgLst>
    <pc:chgData name="Erik Leschly (ERL | OJ)" userId="S::ojerl@sosuoj.dk::d0853243-0a9b-48a2-979b-f1e6acbc632d" providerId="AD" clId="Web-{885FB32C-F644-0B1E-A2EF-DCD998F7C60E}"/>
    <pc:docChg chg="addSld delSld modSld sldOrd">
      <pc:chgData name="Erik Leschly (ERL | OJ)" userId="S::ojerl@sosuoj.dk::d0853243-0a9b-48a2-979b-f1e6acbc632d" providerId="AD" clId="Web-{885FB32C-F644-0B1E-A2EF-DCD998F7C60E}" dt="2022-09-14T11:22:56.523" v="80" actId="20577"/>
      <pc:docMkLst>
        <pc:docMk/>
      </pc:docMkLst>
      <pc:sldChg chg="modSp add del ord modNotes">
        <pc:chgData name="Erik Leschly (ERL | OJ)" userId="S::ojerl@sosuoj.dk::d0853243-0a9b-48a2-979b-f1e6acbc632d" providerId="AD" clId="Web-{885FB32C-F644-0B1E-A2EF-DCD998F7C60E}" dt="2022-09-14T11:22:13.397" v="64"/>
        <pc:sldMkLst>
          <pc:docMk/>
          <pc:sldMk cId="1541927591" sldId="258"/>
        </pc:sldMkLst>
        <pc:spChg chg="mod">
          <ac:chgData name="Erik Leschly (ERL | OJ)" userId="S::ojerl@sosuoj.dk::d0853243-0a9b-48a2-979b-f1e6acbc632d" providerId="AD" clId="Web-{885FB32C-F644-0B1E-A2EF-DCD998F7C60E}" dt="2022-09-14T11:14:19.897" v="43" actId="20577"/>
          <ac:spMkLst>
            <pc:docMk/>
            <pc:sldMk cId="1541927591" sldId="258"/>
            <ac:spMk id="3" creationId="{27DC42A2-6B64-4696-9F26-F2C5AD3C8C32}"/>
          </ac:spMkLst>
        </pc:spChg>
      </pc:sldChg>
      <pc:sldChg chg="ord">
        <pc:chgData name="Erik Leschly (ERL | OJ)" userId="S::ojerl@sosuoj.dk::d0853243-0a9b-48a2-979b-f1e6acbc632d" providerId="AD" clId="Web-{885FB32C-F644-0B1E-A2EF-DCD998F7C60E}" dt="2022-09-14T11:21:49.927" v="58"/>
        <pc:sldMkLst>
          <pc:docMk/>
          <pc:sldMk cId="1640156067" sldId="261"/>
        </pc:sldMkLst>
      </pc:sldChg>
      <pc:sldChg chg="modSp">
        <pc:chgData name="Erik Leschly (ERL | OJ)" userId="S::ojerl@sosuoj.dk::d0853243-0a9b-48a2-979b-f1e6acbc632d" providerId="AD" clId="Web-{885FB32C-F644-0B1E-A2EF-DCD998F7C60E}" dt="2022-09-14T11:12:52.613" v="11" actId="20577"/>
        <pc:sldMkLst>
          <pc:docMk/>
          <pc:sldMk cId="277418670" sldId="262"/>
        </pc:sldMkLst>
        <pc:spChg chg="mod">
          <ac:chgData name="Erik Leschly (ERL | OJ)" userId="S::ojerl@sosuoj.dk::d0853243-0a9b-48a2-979b-f1e6acbc632d" providerId="AD" clId="Web-{885FB32C-F644-0B1E-A2EF-DCD998F7C60E}" dt="2022-09-14T11:12:52.613" v="11" actId="20577"/>
          <ac:spMkLst>
            <pc:docMk/>
            <pc:sldMk cId="277418670" sldId="262"/>
            <ac:spMk id="3" creationId="{CFFF4FCF-FFED-45F8-8E18-D26D3761DADD}"/>
          </ac:spMkLst>
        </pc:spChg>
      </pc:sldChg>
      <pc:sldChg chg="modSp new add del ord modNotes">
        <pc:chgData name="Erik Leschly (ERL | OJ)" userId="S::ojerl@sosuoj.dk::d0853243-0a9b-48a2-979b-f1e6acbc632d" providerId="AD" clId="Web-{885FB32C-F644-0B1E-A2EF-DCD998F7C60E}" dt="2022-09-14T11:22:56.523" v="80" actId="20577"/>
        <pc:sldMkLst>
          <pc:docMk/>
          <pc:sldMk cId="3254105252" sldId="263"/>
        </pc:sldMkLst>
        <pc:spChg chg="mod">
          <ac:chgData name="Erik Leschly (ERL | OJ)" userId="S::ojerl@sosuoj.dk::d0853243-0a9b-48a2-979b-f1e6acbc632d" providerId="AD" clId="Web-{885FB32C-F644-0B1E-A2EF-DCD998F7C60E}" dt="2022-09-14T11:22:56.523" v="80" actId="20577"/>
          <ac:spMkLst>
            <pc:docMk/>
            <pc:sldMk cId="3254105252" sldId="263"/>
            <ac:spMk id="2" creationId="{204B8DA1-89DC-D65B-C76C-BAF9D1A787B4}"/>
          </ac:spMkLst>
        </pc:spChg>
        <pc:spChg chg="mod">
          <ac:chgData name="Erik Leschly (ERL | OJ)" userId="S::ojerl@sosuoj.dk::d0853243-0a9b-48a2-979b-f1e6acbc632d" providerId="AD" clId="Web-{885FB32C-F644-0B1E-A2EF-DCD998F7C60E}" dt="2022-09-14T11:22:45.023" v="71" actId="14100"/>
          <ac:spMkLst>
            <pc:docMk/>
            <pc:sldMk cId="3254105252" sldId="263"/>
            <ac:spMk id="3" creationId="{3BEB713A-D3A3-9B76-450B-E632D290A1B3}"/>
          </ac:spMkLst>
        </pc:spChg>
      </pc:sldChg>
    </pc:docChg>
  </pc:docChgLst>
  <pc:docChgLst>
    <pc:chgData name="mari946n" userId="S::mari946n_esbjergrealskole.dk#ext#@sosuoj.onmicrosoft.com::a6593e8f-3a83-4fa6-b98f-24bd9c4ed5ff" providerId="AD" clId="Web-{73C2B9FE-966D-493E-B5C5-AA80913DD663}"/>
    <pc:docChg chg="addSld modSld">
      <pc:chgData name="mari946n" userId="S::mari946n_esbjergrealskole.dk#ext#@sosuoj.onmicrosoft.com::a6593e8f-3a83-4fa6-b98f-24bd9c4ed5ff" providerId="AD" clId="Web-{73C2B9FE-966D-493E-B5C5-AA80913DD663}" dt="2022-09-14T13:24:01.419" v="924" actId="20577"/>
      <pc:docMkLst>
        <pc:docMk/>
      </pc:docMkLst>
      <pc:sldChg chg="modSp">
        <pc:chgData name="mari946n" userId="S::mari946n_esbjergrealskole.dk#ext#@sosuoj.onmicrosoft.com::a6593e8f-3a83-4fa6-b98f-24bd9c4ed5ff" providerId="AD" clId="Web-{73C2B9FE-966D-493E-B5C5-AA80913DD663}" dt="2022-09-14T10:13:33.422" v="91" actId="20577"/>
        <pc:sldMkLst>
          <pc:docMk/>
          <pc:sldMk cId="3283979935" sldId="257"/>
        </pc:sldMkLst>
        <pc:graphicFrameChg chg="mod modGraphic">
          <ac:chgData name="mari946n" userId="S::mari946n_esbjergrealskole.dk#ext#@sosuoj.onmicrosoft.com::a6593e8f-3a83-4fa6-b98f-24bd9c4ed5ff" providerId="AD" clId="Web-{73C2B9FE-966D-493E-B5C5-AA80913DD663}" dt="2022-09-14T10:13:33.422" v="91" actId="20577"/>
          <ac:graphicFrameMkLst>
            <pc:docMk/>
            <pc:sldMk cId="3283979935" sldId="257"/>
            <ac:graphicFrameMk id="2" creationId="{534EDC05-F246-44D5-9C33-4A55606A89ED}"/>
          </ac:graphicFrameMkLst>
        </pc:graphicFrameChg>
      </pc:sldChg>
      <pc:sldChg chg="modSp new">
        <pc:chgData name="mari946n" userId="S::mari946n_esbjergrealskole.dk#ext#@sosuoj.onmicrosoft.com::a6593e8f-3a83-4fa6-b98f-24bd9c4ed5ff" providerId="AD" clId="Web-{73C2B9FE-966D-493E-B5C5-AA80913DD663}" dt="2022-09-14T13:24:01.419" v="924" actId="20577"/>
        <pc:sldMkLst>
          <pc:docMk/>
          <pc:sldMk cId="3531935099" sldId="259"/>
        </pc:sldMkLst>
        <pc:spChg chg="mod">
          <ac:chgData name="mari946n" userId="S::mari946n_esbjergrealskole.dk#ext#@sosuoj.onmicrosoft.com::a6593e8f-3a83-4fa6-b98f-24bd9c4ed5ff" providerId="AD" clId="Web-{73C2B9FE-966D-493E-B5C5-AA80913DD663}" dt="2022-09-14T10:00:52.477" v="5" actId="20577"/>
          <ac:spMkLst>
            <pc:docMk/>
            <pc:sldMk cId="3531935099" sldId="259"/>
            <ac:spMk id="2" creationId="{7BE5F5C3-7999-4AE9-34BC-62419A633B33}"/>
          </ac:spMkLst>
        </pc:spChg>
        <pc:spChg chg="mod">
          <ac:chgData name="mari946n" userId="S::mari946n_esbjergrealskole.dk#ext#@sosuoj.onmicrosoft.com::a6593e8f-3a83-4fa6-b98f-24bd9c4ed5ff" providerId="AD" clId="Web-{73C2B9FE-966D-493E-B5C5-AA80913DD663}" dt="2022-09-14T13:24:01.419" v="924" actId="20577"/>
          <ac:spMkLst>
            <pc:docMk/>
            <pc:sldMk cId="3531935099" sldId="259"/>
            <ac:spMk id="3" creationId="{FF4DB9DF-5E80-CA6E-C81F-9E814802DE95}"/>
          </ac:spMkLst>
        </pc:spChg>
      </pc:sldChg>
      <pc:sldChg chg="modSp new">
        <pc:chgData name="mari946n" userId="S::mari946n_esbjergrealskole.dk#ext#@sosuoj.onmicrosoft.com::a6593e8f-3a83-4fa6-b98f-24bd9c4ed5ff" providerId="AD" clId="Web-{73C2B9FE-966D-493E-B5C5-AA80913DD663}" dt="2022-09-14T13:21:28.461" v="917" actId="20577"/>
        <pc:sldMkLst>
          <pc:docMk/>
          <pc:sldMk cId="3630368172" sldId="260"/>
        </pc:sldMkLst>
        <pc:spChg chg="mod">
          <ac:chgData name="mari946n" userId="S::mari946n_esbjergrealskole.dk#ext#@sosuoj.onmicrosoft.com::a6593e8f-3a83-4fa6-b98f-24bd9c4ed5ff" providerId="AD" clId="Web-{73C2B9FE-966D-493E-B5C5-AA80913DD663}" dt="2022-09-14T10:02:12.714" v="53" actId="20577"/>
          <ac:spMkLst>
            <pc:docMk/>
            <pc:sldMk cId="3630368172" sldId="260"/>
            <ac:spMk id="2" creationId="{F5A7810E-0252-2F8A-AE9E-FC4BCBB88C00}"/>
          </ac:spMkLst>
        </pc:spChg>
        <pc:spChg chg="mod">
          <ac:chgData name="mari946n" userId="S::mari946n_esbjergrealskole.dk#ext#@sosuoj.onmicrosoft.com::a6593e8f-3a83-4fa6-b98f-24bd9c4ed5ff" providerId="AD" clId="Web-{73C2B9FE-966D-493E-B5C5-AA80913DD663}" dt="2022-09-14T13:21:28.461" v="917" actId="20577"/>
          <ac:spMkLst>
            <pc:docMk/>
            <pc:sldMk cId="3630368172" sldId="260"/>
            <ac:spMk id="3" creationId="{0F6BB629-CDCF-3EF7-0F62-5EFC6F24E0CB}"/>
          </ac:spMkLst>
        </pc:spChg>
      </pc:sldChg>
      <pc:sldChg chg="modSp new">
        <pc:chgData name="mari946n" userId="S::mari946n_esbjergrealskole.dk#ext#@sosuoj.onmicrosoft.com::a6593e8f-3a83-4fa6-b98f-24bd9c4ed5ff" providerId="AD" clId="Web-{73C2B9FE-966D-493E-B5C5-AA80913DD663}" dt="2022-09-14T11:58:18.424" v="785" actId="20577"/>
        <pc:sldMkLst>
          <pc:docMk/>
          <pc:sldMk cId="2931020964" sldId="264"/>
        </pc:sldMkLst>
        <pc:spChg chg="mod">
          <ac:chgData name="mari946n" userId="S::mari946n_esbjergrealskole.dk#ext#@sosuoj.onmicrosoft.com::a6593e8f-3a83-4fa6-b98f-24bd9c4ed5ff" providerId="AD" clId="Web-{73C2B9FE-966D-493E-B5C5-AA80913DD663}" dt="2022-09-14T11:42:28.331" v="371" actId="20577"/>
          <ac:spMkLst>
            <pc:docMk/>
            <pc:sldMk cId="2931020964" sldId="264"/>
            <ac:spMk id="2" creationId="{044D4C22-5E06-6AF2-3733-AFF700770094}"/>
          </ac:spMkLst>
        </pc:spChg>
        <pc:spChg chg="mod">
          <ac:chgData name="mari946n" userId="S::mari946n_esbjergrealskole.dk#ext#@sosuoj.onmicrosoft.com::a6593e8f-3a83-4fa6-b98f-24bd9c4ed5ff" providerId="AD" clId="Web-{73C2B9FE-966D-493E-B5C5-AA80913DD663}" dt="2022-09-14T11:58:18.424" v="785" actId="20577"/>
          <ac:spMkLst>
            <pc:docMk/>
            <pc:sldMk cId="2931020964" sldId="264"/>
            <ac:spMk id="3" creationId="{7D9D392F-C592-C7A1-53BE-009FFC86FFD5}"/>
          </ac:spMkLst>
        </pc:spChg>
      </pc:sldChg>
      <pc:sldChg chg="modSp new">
        <pc:chgData name="mari946n" userId="S::mari946n_esbjergrealskole.dk#ext#@sosuoj.onmicrosoft.com::a6593e8f-3a83-4fa6-b98f-24bd9c4ed5ff" providerId="AD" clId="Web-{73C2B9FE-966D-493E-B5C5-AA80913DD663}" dt="2022-09-14T13:22:31.901" v="919" actId="20577"/>
        <pc:sldMkLst>
          <pc:docMk/>
          <pc:sldMk cId="1772267867" sldId="265"/>
        </pc:sldMkLst>
        <pc:spChg chg="mod">
          <ac:chgData name="mari946n" userId="S::mari946n_esbjergrealskole.dk#ext#@sosuoj.onmicrosoft.com::a6593e8f-3a83-4fa6-b98f-24bd9c4ed5ff" providerId="AD" clId="Web-{73C2B9FE-966D-493E-B5C5-AA80913DD663}" dt="2022-09-14T11:46:12.385" v="476" actId="20577"/>
          <ac:spMkLst>
            <pc:docMk/>
            <pc:sldMk cId="1772267867" sldId="265"/>
            <ac:spMk id="2" creationId="{361D7E40-1A2F-7DA6-3FDC-3079AA85D261}"/>
          </ac:spMkLst>
        </pc:spChg>
        <pc:spChg chg="mod">
          <ac:chgData name="mari946n" userId="S::mari946n_esbjergrealskole.dk#ext#@sosuoj.onmicrosoft.com::a6593e8f-3a83-4fa6-b98f-24bd9c4ed5ff" providerId="AD" clId="Web-{73C2B9FE-966D-493E-B5C5-AA80913DD663}" dt="2022-09-14T13:22:31.901" v="919" actId="20577"/>
          <ac:spMkLst>
            <pc:docMk/>
            <pc:sldMk cId="1772267867" sldId="265"/>
            <ac:spMk id="3" creationId="{78AB1957-FBB5-94C4-03B7-3211DA00967F}"/>
          </ac:spMkLst>
        </pc:spChg>
      </pc:sldChg>
      <pc:sldChg chg="modSp new">
        <pc:chgData name="mari946n" userId="S::mari946n_esbjergrealskole.dk#ext#@sosuoj.onmicrosoft.com::a6593e8f-3a83-4fa6-b98f-24bd9c4ed5ff" providerId="AD" clId="Web-{73C2B9FE-966D-493E-B5C5-AA80913DD663}" dt="2022-09-14T12:00:45.851" v="896" actId="20577"/>
        <pc:sldMkLst>
          <pc:docMk/>
          <pc:sldMk cId="1116799083" sldId="266"/>
        </pc:sldMkLst>
        <pc:spChg chg="mod">
          <ac:chgData name="mari946n" userId="S::mari946n_esbjergrealskole.dk#ext#@sosuoj.onmicrosoft.com::a6593e8f-3a83-4fa6-b98f-24bd9c4ed5ff" providerId="AD" clId="Web-{73C2B9FE-966D-493E-B5C5-AA80913DD663}" dt="2022-09-14T11:53:00.883" v="703" actId="20577"/>
          <ac:spMkLst>
            <pc:docMk/>
            <pc:sldMk cId="1116799083" sldId="266"/>
            <ac:spMk id="2" creationId="{02D182A8-712A-43C2-020E-9F63DE4D89C5}"/>
          </ac:spMkLst>
        </pc:spChg>
        <pc:spChg chg="mod">
          <ac:chgData name="mari946n" userId="S::mari946n_esbjergrealskole.dk#ext#@sosuoj.onmicrosoft.com::a6593e8f-3a83-4fa6-b98f-24bd9c4ed5ff" providerId="AD" clId="Web-{73C2B9FE-966D-493E-B5C5-AA80913DD663}" dt="2022-09-14T12:00:45.851" v="896" actId="20577"/>
          <ac:spMkLst>
            <pc:docMk/>
            <pc:sldMk cId="1116799083" sldId="266"/>
            <ac:spMk id="3" creationId="{AB0AAE6D-6737-7192-7F96-C6EDF779190E}"/>
          </ac:spMkLst>
        </pc:spChg>
      </pc:sldChg>
    </pc:docChg>
  </pc:docChgLst>
  <pc:docChgLst>
    <pc:chgData name="mari946n" userId="S::mari946n_esbjergrealskole.dk#ext#@sosuoj.onmicrosoft.com::a6593e8f-3a83-4fa6-b98f-24bd9c4ed5ff" providerId="AD" clId="Web-{48E8BF24-BD43-49CB-BEE3-0E2B78DA07A1}"/>
    <pc:docChg chg="modSld">
      <pc:chgData name="mari946n" userId="S::mari946n_esbjergrealskole.dk#ext#@sosuoj.onmicrosoft.com::a6593e8f-3a83-4fa6-b98f-24bd9c4ed5ff" providerId="AD" clId="Web-{48E8BF24-BD43-49CB-BEE3-0E2B78DA07A1}" dt="2022-09-14T13:47:09.832" v="91" actId="20577"/>
      <pc:docMkLst>
        <pc:docMk/>
      </pc:docMkLst>
      <pc:sldChg chg="modSp">
        <pc:chgData name="mari946n" userId="S::mari946n_esbjergrealskole.dk#ext#@sosuoj.onmicrosoft.com::a6593e8f-3a83-4fa6-b98f-24bd9c4ed5ff" providerId="AD" clId="Web-{48E8BF24-BD43-49CB-BEE3-0E2B78DA07A1}" dt="2022-09-14T13:33:53.893" v="3" actId="20577"/>
        <pc:sldMkLst>
          <pc:docMk/>
          <pc:sldMk cId="3531935099" sldId="259"/>
        </pc:sldMkLst>
        <pc:spChg chg="mod">
          <ac:chgData name="mari946n" userId="S::mari946n_esbjergrealskole.dk#ext#@sosuoj.onmicrosoft.com::a6593e8f-3a83-4fa6-b98f-24bd9c4ed5ff" providerId="AD" clId="Web-{48E8BF24-BD43-49CB-BEE3-0E2B78DA07A1}" dt="2022-09-14T13:33:53.893" v="3" actId="20577"/>
          <ac:spMkLst>
            <pc:docMk/>
            <pc:sldMk cId="3531935099" sldId="259"/>
            <ac:spMk id="3" creationId="{FF4DB9DF-5E80-CA6E-C81F-9E814802DE95}"/>
          </ac:spMkLst>
        </pc:spChg>
      </pc:sldChg>
      <pc:sldChg chg="modSp">
        <pc:chgData name="mari946n" userId="S::mari946n_esbjergrealskole.dk#ext#@sosuoj.onmicrosoft.com::a6593e8f-3a83-4fa6-b98f-24bd9c4ed5ff" providerId="AD" clId="Web-{48E8BF24-BD43-49CB-BEE3-0E2B78DA07A1}" dt="2022-09-14T13:46:55.973" v="78" actId="20577"/>
        <pc:sldMkLst>
          <pc:docMk/>
          <pc:sldMk cId="3630368172" sldId="260"/>
        </pc:sldMkLst>
        <pc:spChg chg="mod">
          <ac:chgData name="mari946n" userId="S::mari946n_esbjergrealskole.dk#ext#@sosuoj.onmicrosoft.com::a6593e8f-3a83-4fa6-b98f-24bd9c4ed5ff" providerId="AD" clId="Web-{48E8BF24-BD43-49CB-BEE3-0E2B78DA07A1}" dt="2022-09-14T13:46:55.973" v="78" actId="20577"/>
          <ac:spMkLst>
            <pc:docMk/>
            <pc:sldMk cId="3630368172" sldId="260"/>
            <ac:spMk id="2" creationId="{F5A7810E-0252-2F8A-AE9E-FC4BCBB88C00}"/>
          </ac:spMkLst>
        </pc:spChg>
      </pc:sldChg>
      <pc:sldChg chg="modSp">
        <pc:chgData name="mari946n" userId="S::mari946n_esbjergrealskole.dk#ext#@sosuoj.onmicrosoft.com::a6593e8f-3a83-4fa6-b98f-24bd9c4ed5ff" providerId="AD" clId="Web-{48E8BF24-BD43-49CB-BEE3-0E2B78DA07A1}" dt="2022-09-14T13:47:09.832" v="91" actId="20577"/>
        <pc:sldMkLst>
          <pc:docMk/>
          <pc:sldMk cId="2931020964" sldId="264"/>
        </pc:sldMkLst>
        <pc:spChg chg="mod">
          <ac:chgData name="mari946n" userId="S::mari946n_esbjergrealskole.dk#ext#@sosuoj.onmicrosoft.com::a6593e8f-3a83-4fa6-b98f-24bd9c4ed5ff" providerId="AD" clId="Web-{48E8BF24-BD43-49CB-BEE3-0E2B78DA07A1}" dt="2022-09-14T13:47:09.832" v="91" actId="20577"/>
          <ac:spMkLst>
            <pc:docMk/>
            <pc:sldMk cId="2931020964" sldId="264"/>
            <ac:spMk id="2" creationId="{044D4C22-5E06-6AF2-3733-AFF700770094}"/>
          </ac:spMkLst>
        </pc:spChg>
        <pc:spChg chg="mod">
          <ac:chgData name="mari946n" userId="S::mari946n_esbjergrealskole.dk#ext#@sosuoj.onmicrosoft.com::a6593e8f-3a83-4fa6-b98f-24bd9c4ed5ff" providerId="AD" clId="Web-{48E8BF24-BD43-49CB-BEE3-0E2B78DA07A1}" dt="2022-09-14T13:35:25.427" v="20" actId="20577"/>
          <ac:spMkLst>
            <pc:docMk/>
            <pc:sldMk cId="2931020964" sldId="264"/>
            <ac:spMk id="3" creationId="{7D9D392F-C592-C7A1-53BE-009FFC86FFD5}"/>
          </ac:spMkLst>
        </pc:spChg>
      </pc:sldChg>
      <pc:sldChg chg="modSp">
        <pc:chgData name="mari946n" userId="S::mari946n_esbjergrealskole.dk#ext#@sosuoj.onmicrosoft.com::a6593e8f-3a83-4fa6-b98f-24bd9c4ed5ff" providerId="AD" clId="Web-{48E8BF24-BD43-49CB-BEE3-0E2B78DA07A1}" dt="2022-09-14T13:39:30.479" v="66" actId="20577"/>
        <pc:sldMkLst>
          <pc:docMk/>
          <pc:sldMk cId="1772267867" sldId="265"/>
        </pc:sldMkLst>
        <pc:spChg chg="mod">
          <ac:chgData name="mari946n" userId="S::mari946n_esbjergrealskole.dk#ext#@sosuoj.onmicrosoft.com::a6593e8f-3a83-4fa6-b98f-24bd9c4ed5ff" providerId="AD" clId="Web-{48E8BF24-BD43-49CB-BEE3-0E2B78DA07A1}" dt="2022-09-14T13:39:30.479" v="66" actId="20577"/>
          <ac:spMkLst>
            <pc:docMk/>
            <pc:sldMk cId="1772267867" sldId="265"/>
            <ac:spMk id="3" creationId="{78AB1957-FBB5-94C4-03B7-3211DA00967F}"/>
          </ac:spMkLst>
        </pc:spChg>
      </pc:sldChg>
      <pc:sldChg chg="modSp">
        <pc:chgData name="mari946n" userId="S::mari946n_esbjergrealskole.dk#ext#@sosuoj.onmicrosoft.com::a6593e8f-3a83-4fa6-b98f-24bd9c4ed5ff" providerId="AD" clId="Web-{48E8BF24-BD43-49CB-BEE3-0E2B78DA07A1}" dt="2022-09-14T13:39:33.229" v="68" actId="20577"/>
        <pc:sldMkLst>
          <pc:docMk/>
          <pc:sldMk cId="1116799083" sldId="266"/>
        </pc:sldMkLst>
        <pc:spChg chg="mod">
          <ac:chgData name="mari946n" userId="S::mari946n_esbjergrealskole.dk#ext#@sosuoj.onmicrosoft.com::a6593e8f-3a83-4fa6-b98f-24bd9c4ed5ff" providerId="AD" clId="Web-{48E8BF24-BD43-49CB-BEE3-0E2B78DA07A1}" dt="2022-09-14T13:39:33.229" v="68" actId="20577"/>
          <ac:spMkLst>
            <pc:docMk/>
            <pc:sldMk cId="1116799083" sldId="266"/>
            <ac:spMk id="3" creationId="{AB0AAE6D-6737-7192-7F96-C6EDF779190E}"/>
          </ac:spMkLst>
        </pc:spChg>
      </pc:sldChg>
    </pc:docChg>
  </pc:docChgLst>
  <pc:docChgLst>
    <pc:chgData name="Erik Leschly (ERL | OJ)" userId="S::ojerl@sosuoj.dk::d0853243-0a9b-48a2-979b-f1e6acbc632d" providerId="AD" clId="Web-{BFE1ED35-10D8-F277-280C-8B34AD4D2427}"/>
    <pc:docChg chg="modSld">
      <pc:chgData name="Erik Leschly (ERL | OJ)" userId="S::ojerl@sosuoj.dk::d0853243-0a9b-48a2-979b-f1e6acbc632d" providerId="AD" clId="Web-{BFE1ED35-10D8-F277-280C-8B34AD4D2427}" dt="2022-09-14T13:48:19.173" v="61" actId="20577"/>
      <pc:docMkLst>
        <pc:docMk/>
      </pc:docMkLst>
      <pc:sldChg chg="modSp">
        <pc:chgData name="Erik Leschly (ERL | OJ)" userId="S::ojerl@sosuoj.dk::d0853243-0a9b-48a2-979b-f1e6acbc632d" providerId="AD" clId="Web-{BFE1ED35-10D8-F277-280C-8B34AD4D2427}" dt="2022-09-14T13:29:45.833" v="1" actId="20577"/>
        <pc:sldMkLst>
          <pc:docMk/>
          <pc:sldMk cId="3531935099" sldId="259"/>
        </pc:sldMkLst>
        <pc:spChg chg="mod">
          <ac:chgData name="Erik Leschly (ERL | OJ)" userId="S::ojerl@sosuoj.dk::d0853243-0a9b-48a2-979b-f1e6acbc632d" providerId="AD" clId="Web-{BFE1ED35-10D8-F277-280C-8B34AD4D2427}" dt="2022-09-14T13:29:45.833" v="1" actId="20577"/>
          <ac:spMkLst>
            <pc:docMk/>
            <pc:sldMk cId="3531935099" sldId="259"/>
            <ac:spMk id="3" creationId="{FF4DB9DF-5E80-CA6E-C81F-9E814802DE95}"/>
          </ac:spMkLst>
        </pc:spChg>
      </pc:sldChg>
      <pc:sldChg chg="modSp">
        <pc:chgData name="Erik Leschly (ERL | OJ)" userId="S::ojerl@sosuoj.dk::d0853243-0a9b-48a2-979b-f1e6acbc632d" providerId="AD" clId="Web-{BFE1ED35-10D8-F277-280C-8B34AD4D2427}" dt="2022-09-14T13:30:47.538" v="27" actId="20577"/>
        <pc:sldMkLst>
          <pc:docMk/>
          <pc:sldMk cId="3630368172" sldId="260"/>
        </pc:sldMkLst>
        <pc:spChg chg="mod">
          <ac:chgData name="Erik Leschly (ERL | OJ)" userId="S::ojerl@sosuoj.dk::d0853243-0a9b-48a2-979b-f1e6acbc632d" providerId="AD" clId="Web-{BFE1ED35-10D8-F277-280C-8B34AD4D2427}" dt="2022-09-14T13:30:47.538" v="27" actId="20577"/>
          <ac:spMkLst>
            <pc:docMk/>
            <pc:sldMk cId="3630368172" sldId="260"/>
            <ac:spMk id="3" creationId="{0F6BB629-CDCF-3EF7-0F62-5EFC6F24E0CB}"/>
          </ac:spMkLst>
        </pc:spChg>
      </pc:sldChg>
      <pc:sldChg chg="modSp">
        <pc:chgData name="Erik Leschly (ERL | OJ)" userId="S::ojerl@sosuoj.dk::d0853243-0a9b-48a2-979b-f1e6acbc632d" providerId="AD" clId="Web-{BFE1ED35-10D8-F277-280C-8B34AD4D2427}" dt="2022-09-14T13:48:19.173" v="61" actId="20577"/>
        <pc:sldMkLst>
          <pc:docMk/>
          <pc:sldMk cId="3254105252" sldId="263"/>
        </pc:sldMkLst>
        <pc:spChg chg="mod">
          <ac:chgData name="Erik Leschly (ERL | OJ)" userId="S::ojerl@sosuoj.dk::d0853243-0a9b-48a2-979b-f1e6acbc632d" providerId="AD" clId="Web-{BFE1ED35-10D8-F277-280C-8B34AD4D2427}" dt="2022-09-14T13:43:43.724" v="51" actId="14100"/>
          <ac:spMkLst>
            <pc:docMk/>
            <pc:sldMk cId="3254105252" sldId="263"/>
            <ac:spMk id="2" creationId="{204B8DA1-89DC-D65B-C76C-BAF9D1A787B4}"/>
          </ac:spMkLst>
        </pc:spChg>
        <pc:spChg chg="mod">
          <ac:chgData name="Erik Leschly (ERL | OJ)" userId="S::ojerl@sosuoj.dk::d0853243-0a9b-48a2-979b-f1e6acbc632d" providerId="AD" clId="Web-{BFE1ED35-10D8-F277-280C-8B34AD4D2427}" dt="2022-09-14T13:48:19.173" v="61" actId="20577"/>
          <ac:spMkLst>
            <pc:docMk/>
            <pc:sldMk cId="3254105252" sldId="263"/>
            <ac:spMk id="3" creationId="{3BEB713A-D3A3-9B76-450B-E632D290A1B3}"/>
          </ac:spMkLst>
        </pc:spChg>
      </pc:sldChg>
      <pc:sldChg chg="modSp">
        <pc:chgData name="Erik Leschly (ERL | OJ)" userId="S::ojerl@sosuoj.dk::d0853243-0a9b-48a2-979b-f1e6acbc632d" providerId="AD" clId="Web-{BFE1ED35-10D8-F277-280C-8B34AD4D2427}" dt="2022-09-14T13:34:13.499" v="32" actId="20577"/>
        <pc:sldMkLst>
          <pc:docMk/>
          <pc:sldMk cId="2931020964" sldId="264"/>
        </pc:sldMkLst>
        <pc:spChg chg="mod">
          <ac:chgData name="Erik Leschly (ERL | OJ)" userId="S::ojerl@sosuoj.dk::d0853243-0a9b-48a2-979b-f1e6acbc632d" providerId="AD" clId="Web-{BFE1ED35-10D8-F277-280C-8B34AD4D2427}" dt="2022-09-14T13:34:13.499" v="32" actId="20577"/>
          <ac:spMkLst>
            <pc:docMk/>
            <pc:sldMk cId="2931020964" sldId="264"/>
            <ac:spMk id="3" creationId="{7D9D392F-C592-C7A1-53BE-009FFC86FFD5}"/>
          </ac:spMkLst>
        </pc:spChg>
      </pc:sldChg>
      <pc:sldChg chg="modSp">
        <pc:chgData name="Erik Leschly (ERL | OJ)" userId="S::ojerl@sosuoj.dk::d0853243-0a9b-48a2-979b-f1e6acbc632d" providerId="AD" clId="Web-{BFE1ED35-10D8-F277-280C-8B34AD4D2427}" dt="2022-09-14T13:42:34.987" v="50" actId="20577"/>
        <pc:sldMkLst>
          <pc:docMk/>
          <pc:sldMk cId="1772267867" sldId="265"/>
        </pc:sldMkLst>
        <pc:spChg chg="mod">
          <ac:chgData name="Erik Leschly (ERL | OJ)" userId="S::ojerl@sosuoj.dk::d0853243-0a9b-48a2-979b-f1e6acbc632d" providerId="AD" clId="Web-{BFE1ED35-10D8-F277-280C-8B34AD4D2427}" dt="2022-09-14T13:42:34.987" v="50" actId="20577"/>
          <ac:spMkLst>
            <pc:docMk/>
            <pc:sldMk cId="1772267867" sldId="265"/>
            <ac:spMk id="3" creationId="{78AB1957-FBB5-94C4-03B7-3211DA00967F}"/>
          </ac:spMkLst>
        </pc:spChg>
      </pc:sldChg>
    </pc:docChg>
  </pc:docChgLst>
  <pc:docChgLst>
    <pc:chgData name="Kristín Björk Gunnarsdóttir" userId="S::kristinb_kopavogur.is#ext#@sosuoj.onmicrosoft.com::64e1a5c1-6925-4227-9584-39594edcb209" providerId="AD" clId="Web-{04DE4D76-FBF7-4A6C-B3A8-2C6377E64B65}"/>
    <pc:docChg chg="modSld">
      <pc:chgData name="Kristín Björk Gunnarsdóttir" userId="S::kristinb_kopavogur.is#ext#@sosuoj.onmicrosoft.com::64e1a5c1-6925-4227-9584-39594edcb209" providerId="AD" clId="Web-{04DE4D76-FBF7-4A6C-B3A8-2C6377E64B65}" dt="2022-10-21T09:41:29.911" v="1" actId="1076"/>
      <pc:docMkLst>
        <pc:docMk/>
      </pc:docMkLst>
      <pc:sldChg chg="modSp">
        <pc:chgData name="Kristín Björk Gunnarsdóttir" userId="S::kristinb_kopavogur.is#ext#@sosuoj.onmicrosoft.com::64e1a5c1-6925-4227-9584-39594edcb209" providerId="AD" clId="Web-{04DE4D76-FBF7-4A6C-B3A8-2C6377E64B65}" dt="2022-10-21T09:41:29.911" v="1" actId="1076"/>
        <pc:sldMkLst>
          <pc:docMk/>
          <pc:sldMk cId="1640156067" sldId="261"/>
        </pc:sldMkLst>
        <pc:graphicFrameChg chg="mod">
          <ac:chgData name="Kristín Björk Gunnarsdóttir" userId="S::kristinb_kopavogur.is#ext#@sosuoj.onmicrosoft.com::64e1a5c1-6925-4227-9584-39594edcb209" providerId="AD" clId="Web-{04DE4D76-FBF7-4A6C-B3A8-2C6377E64B65}" dt="2022-10-21T09:41:29.911" v="1" actId="1076"/>
          <ac:graphicFrameMkLst>
            <pc:docMk/>
            <pc:sldMk cId="1640156067" sldId="261"/>
            <ac:graphicFrameMk id="4" creationId="{1EEEB270-5D50-45CB-89DC-D17395F06021}"/>
          </ac:graphicFrameMkLst>
        </pc:graphicFrameChg>
      </pc:sldChg>
    </pc:docChg>
  </pc:docChgLst>
  <pc:docChgLst>
    <pc:chgData name="Erik Leschly (ERL | OJ)" userId="d0853243-0a9b-48a2-979b-f1e6acbc632d" providerId="ADAL" clId="{32A754DC-A939-4121-BAFA-73A0173743F6}"/>
    <pc:docChg chg="custSel addSld delSld modSld">
      <pc:chgData name="Erik Leschly (ERL | OJ)" userId="d0853243-0a9b-48a2-979b-f1e6acbc632d" providerId="ADAL" clId="{32A754DC-A939-4121-BAFA-73A0173743F6}" dt="2022-09-14T14:24:57.297" v="1440" actId="1076"/>
      <pc:docMkLst>
        <pc:docMk/>
      </pc:docMkLst>
      <pc:sldChg chg="addSp modSp add">
        <pc:chgData name="Erik Leschly (ERL | OJ)" userId="d0853243-0a9b-48a2-979b-f1e6acbc632d" providerId="ADAL" clId="{32A754DC-A939-4121-BAFA-73A0173743F6}" dt="2022-09-14T10:23:33.148" v="626" actId="20577"/>
        <pc:sldMkLst>
          <pc:docMk/>
          <pc:sldMk cId="3283979935" sldId="257"/>
        </pc:sldMkLst>
        <pc:graphicFrameChg chg="add mod">
          <ac:chgData name="Erik Leschly (ERL | OJ)" userId="d0853243-0a9b-48a2-979b-f1e6acbc632d" providerId="ADAL" clId="{32A754DC-A939-4121-BAFA-73A0173743F6}" dt="2022-09-14T10:23:33.148" v="626" actId="20577"/>
          <ac:graphicFrameMkLst>
            <pc:docMk/>
            <pc:sldMk cId="3283979935" sldId="257"/>
            <ac:graphicFrameMk id="2" creationId="{534EDC05-F246-44D5-9C33-4A55606A89ED}"/>
          </ac:graphicFrameMkLst>
        </pc:graphicFrameChg>
      </pc:sldChg>
      <pc:sldChg chg="addSp modSp add">
        <pc:chgData name="Erik Leschly (ERL | OJ)" userId="d0853243-0a9b-48a2-979b-f1e6acbc632d" providerId="ADAL" clId="{32A754DC-A939-4121-BAFA-73A0173743F6}" dt="2022-09-14T10:01:03.472" v="565" actId="20577"/>
        <pc:sldMkLst>
          <pc:docMk/>
          <pc:sldMk cId="1541927591" sldId="258"/>
        </pc:sldMkLst>
        <pc:spChg chg="add mod">
          <ac:chgData name="Erik Leschly (ERL | OJ)" userId="d0853243-0a9b-48a2-979b-f1e6acbc632d" providerId="ADAL" clId="{32A754DC-A939-4121-BAFA-73A0173743F6}" dt="2022-09-13T16:47:10.110" v="93" actId="27636"/>
          <ac:spMkLst>
            <pc:docMk/>
            <pc:sldMk cId="1541927591" sldId="258"/>
            <ac:spMk id="2" creationId="{4EFA9E41-5F27-4C06-86CA-47E0E978A7CF}"/>
          </ac:spMkLst>
        </pc:spChg>
        <pc:spChg chg="add mod">
          <ac:chgData name="Erik Leschly (ERL | OJ)" userId="d0853243-0a9b-48a2-979b-f1e6acbc632d" providerId="ADAL" clId="{32A754DC-A939-4121-BAFA-73A0173743F6}" dt="2022-09-14T10:01:03.472" v="565" actId="20577"/>
          <ac:spMkLst>
            <pc:docMk/>
            <pc:sldMk cId="1541927591" sldId="258"/>
            <ac:spMk id="3" creationId="{27DC42A2-6B64-4696-9F26-F2C5AD3C8C32}"/>
          </ac:spMkLst>
        </pc:spChg>
      </pc:sldChg>
      <pc:sldChg chg="addSp delSp modSp add">
        <pc:chgData name="Erik Leschly (ERL | OJ)" userId="d0853243-0a9b-48a2-979b-f1e6acbc632d" providerId="ADAL" clId="{32A754DC-A939-4121-BAFA-73A0173743F6}" dt="2022-09-14T14:24:57.297" v="1440" actId="1076"/>
        <pc:sldMkLst>
          <pc:docMk/>
          <pc:sldMk cId="1640156067" sldId="261"/>
        </pc:sldMkLst>
        <pc:spChg chg="mod">
          <ac:chgData name="Erik Leschly (ERL | OJ)" userId="d0853243-0a9b-48a2-979b-f1e6acbc632d" providerId="ADAL" clId="{32A754DC-A939-4121-BAFA-73A0173743F6}" dt="2022-09-14T14:24:57.297" v="1440" actId="1076"/>
          <ac:spMkLst>
            <pc:docMk/>
            <pc:sldMk cId="1640156067" sldId="261"/>
            <ac:spMk id="2" creationId="{5A5BE980-EDB7-4E01-B738-746E18F78239}"/>
          </ac:spMkLst>
        </pc:spChg>
        <pc:spChg chg="del">
          <ac:chgData name="Erik Leschly (ERL | OJ)" userId="d0853243-0a9b-48a2-979b-f1e6acbc632d" providerId="ADAL" clId="{32A754DC-A939-4121-BAFA-73A0173743F6}" dt="2022-09-14T10:34:32.110" v="707" actId="1032"/>
          <ac:spMkLst>
            <pc:docMk/>
            <pc:sldMk cId="1640156067" sldId="261"/>
            <ac:spMk id="3" creationId="{3765A270-EB59-4D85-A9A3-32E560688D9D}"/>
          </ac:spMkLst>
        </pc:spChg>
        <pc:spChg chg="mod">
          <ac:chgData name="Erik Leschly (ERL | OJ)" userId="d0853243-0a9b-48a2-979b-f1e6acbc632d" providerId="ADAL" clId="{32A754DC-A939-4121-BAFA-73A0173743F6}" dt="2022-09-14T14:24:25.226" v="1439" actId="207"/>
          <ac:spMkLst>
            <pc:docMk/>
            <pc:sldMk cId="1640156067" sldId="261"/>
            <ac:spMk id="17" creationId="{4601CCA4-335B-3B18-4F44-6C7190FDB2BB}"/>
          </ac:spMkLst>
        </pc:spChg>
        <pc:graphicFrameChg chg="add mod">
          <ac:chgData name="Erik Leschly (ERL | OJ)" userId="d0853243-0a9b-48a2-979b-f1e6acbc632d" providerId="ADAL" clId="{32A754DC-A939-4121-BAFA-73A0173743F6}" dt="2022-09-14T14:23:43.030" v="1438"/>
          <ac:graphicFrameMkLst>
            <pc:docMk/>
            <pc:sldMk cId="1640156067" sldId="261"/>
            <ac:graphicFrameMk id="4" creationId="{1EEEB270-5D50-45CB-89DC-D17395F06021}"/>
          </ac:graphicFrameMkLst>
        </pc:graphicFrameChg>
      </pc:sldChg>
    </pc:docChg>
  </pc:docChgLst>
  <pc:docChgLst>
    <pc:chgData name="Erik Leschly (ERL | OJ)" userId="S::ojerl@sosuoj.dk::d0853243-0a9b-48a2-979b-f1e6acbc632d" providerId="AD" clId="Web-{6A0763E0-86C4-E971-5A1D-5555E76FBE21}"/>
    <pc:docChg chg="modSld">
      <pc:chgData name="Erik Leschly (ERL | OJ)" userId="S::ojerl@sosuoj.dk::d0853243-0a9b-48a2-979b-f1e6acbc632d" providerId="AD" clId="Web-{6A0763E0-86C4-E971-5A1D-5555E76FBE21}" dt="2022-12-02T12:59:12.576" v="4" actId="1076"/>
      <pc:docMkLst>
        <pc:docMk/>
      </pc:docMkLst>
      <pc:sldChg chg="modSp">
        <pc:chgData name="Erik Leschly (ERL | OJ)" userId="S::ojerl@sosuoj.dk::d0853243-0a9b-48a2-979b-f1e6acbc632d" providerId="AD" clId="Web-{6A0763E0-86C4-E971-5A1D-5555E76FBE21}" dt="2022-12-02T12:59:12.576" v="4" actId="1076"/>
        <pc:sldMkLst>
          <pc:docMk/>
          <pc:sldMk cId="3283979935" sldId="257"/>
        </pc:sldMkLst>
        <pc:spChg chg="mod">
          <ac:chgData name="Erik Leschly (ERL | OJ)" userId="S::ojerl@sosuoj.dk::d0853243-0a9b-48a2-979b-f1e6acbc632d" providerId="AD" clId="Web-{6A0763E0-86C4-E971-5A1D-5555E76FBE21}" dt="2022-12-02T12:59:12.576" v="4" actId="1076"/>
          <ac:spMkLst>
            <pc:docMk/>
            <pc:sldMk cId="3283979935" sldId="257"/>
            <ac:spMk id="3" creationId="{890D0648-952D-4B85-97DB-C55C5F47DD06}"/>
          </ac:spMkLst>
        </pc:spChg>
      </pc:sldChg>
    </pc:docChg>
  </pc:docChgLst>
  <pc:docChgLst>
    <pc:chgData name="mari946n" userId="S::mari946n_esbjergrealskole.dk#ext#@sosuoj.onmicrosoft.com::a6593e8f-3a83-4fa6-b98f-24bd9c4ed5ff" providerId="AD" clId="Web-{D080DBAA-94C0-407E-AA70-7205F5FB59D0}"/>
    <pc:docChg chg="modSld">
      <pc:chgData name="mari946n" userId="S::mari946n_esbjergrealskole.dk#ext#@sosuoj.onmicrosoft.com::a6593e8f-3a83-4fa6-b98f-24bd9c4ed5ff" providerId="AD" clId="Web-{D080DBAA-94C0-407E-AA70-7205F5FB59D0}" dt="2022-11-16T12:28:58.404" v="50"/>
      <pc:docMkLst>
        <pc:docMk/>
      </pc:docMkLst>
      <pc:sldChg chg="addSp delSp modSp">
        <pc:chgData name="mari946n" userId="S::mari946n_esbjergrealskole.dk#ext#@sosuoj.onmicrosoft.com::a6593e8f-3a83-4fa6-b98f-24bd9c4ed5ff" providerId="AD" clId="Web-{D080DBAA-94C0-407E-AA70-7205F5FB59D0}" dt="2022-11-16T12:28:58.404" v="50"/>
        <pc:sldMkLst>
          <pc:docMk/>
          <pc:sldMk cId="1640156067" sldId="261"/>
        </pc:sldMkLst>
        <pc:spChg chg="mod">
          <ac:chgData name="mari946n" userId="S::mari946n_esbjergrealskole.dk#ext#@sosuoj.onmicrosoft.com::a6593e8f-3a83-4fa6-b98f-24bd9c4ed5ff" providerId="AD" clId="Web-{D080DBAA-94C0-407E-AA70-7205F5FB59D0}" dt="2022-11-16T12:23:17.188" v="7" actId="20577"/>
          <ac:spMkLst>
            <pc:docMk/>
            <pc:sldMk cId="1640156067" sldId="261"/>
            <ac:spMk id="2" creationId="{5A5BE980-EDB7-4E01-B738-746E18F78239}"/>
          </ac:spMkLst>
        </pc:spChg>
        <pc:spChg chg="mod">
          <ac:chgData name="mari946n" userId="S::mari946n_esbjergrealskole.dk#ext#@sosuoj.onmicrosoft.com::a6593e8f-3a83-4fa6-b98f-24bd9c4ed5ff" providerId="AD" clId="Web-{D080DBAA-94C0-407E-AA70-7205F5FB59D0}" dt="2022-11-16T12:26:13.187" v="36" actId="1076"/>
          <ac:spMkLst>
            <pc:docMk/>
            <pc:sldMk cId="1640156067" sldId="261"/>
            <ac:spMk id="32" creationId="{069313EF-A511-F9F6-117E-6C985D6DAC7E}"/>
          </ac:spMkLst>
        </pc:spChg>
        <pc:spChg chg="add del mod">
          <ac:chgData name="mari946n" userId="S::mari946n_esbjergrealskole.dk#ext#@sosuoj.onmicrosoft.com::a6593e8f-3a83-4fa6-b98f-24bd9c4ed5ff" providerId="AD" clId="Web-{D080DBAA-94C0-407E-AA70-7205F5FB59D0}" dt="2022-11-16T12:28:58.404" v="50"/>
          <ac:spMkLst>
            <pc:docMk/>
            <pc:sldMk cId="1640156067" sldId="261"/>
            <ac:spMk id="260" creationId="{54285C3D-6E92-278A-3CC6-5C9817D72D83}"/>
          </ac:spMkLst>
        </pc:spChg>
        <pc:graphicFrameChg chg="add del mod modGraphic">
          <ac:chgData name="mari946n" userId="S::mari946n_esbjergrealskole.dk#ext#@sosuoj.onmicrosoft.com::a6593e8f-3a83-4fa6-b98f-24bd9c4ed5ff" providerId="AD" clId="Web-{D080DBAA-94C0-407E-AA70-7205F5FB59D0}" dt="2022-11-16T12:28:58.404" v="50"/>
          <ac:graphicFrameMkLst>
            <pc:docMk/>
            <pc:sldMk cId="1640156067" sldId="261"/>
            <ac:graphicFrameMk id="4" creationId="{1EEEB270-5D50-45CB-89DC-D17395F06021}"/>
          </ac:graphicFrameMkLst>
        </pc:graphicFrameChg>
      </pc:sldChg>
    </pc:docChg>
  </pc:docChgLst>
  <pc:docChgLst>
    <pc:chgData name="mari946n" userId="S::mari946n_esbjergrealskole.dk#ext#@sosuoj.onmicrosoft.com::a6593e8f-3a83-4fa6-b98f-24bd9c4ed5ff" providerId="AD" clId="Web-{86EE2DED-7B20-4F18-B49F-62B57488365E}"/>
    <pc:docChg chg="modSld">
      <pc:chgData name="mari946n" userId="S::mari946n_esbjergrealskole.dk#ext#@sosuoj.onmicrosoft.com::a6593e8f-3a83-4fa6-b98f-24bd9c4ed5ff" providerId="AD" clId="Web-{86EE2DED-7B20-4F18-B49F-62B57488365E}" dt="2022-09-14T14:19:47.334" v="67" actId="20577"/>
      <pc:docMkLst>
        <pc:docMk/>
      </pc:docMkLst>
      <pc:sldChg chg="addSp delSp modSp">
        <pc:chgData name="mari946n" userId="S::mari946n_esbjergrealskole.dk#ext#@sosuoj.onmicrosoft.com::a6593e8f-3a83-4fa6-b98f-24bd9c4ed5ff" providerId="AD" clId="Web-{86EE2DED-7B20-4F18-B49F-62B57488365E}" dt="2022-09-14T14:19:47.334" v="67" actId="20577"/>
        <pc:sldMkLst>
          <pc:docMk/>
          <pc:sldMk cId="1640156067" sldId="261"/>
        </pc:sldMkLst>
        <pc:spChg chg="add del mod">
          <ac:chgData name="mari946n" userId="S::mari946n_esbjergrealskole.dk#ext#@sosuoj.onmicrosoft.com::a6593e8f-3a83-4fa6-b98f-24bd9c4ed5ff" providerId="AD" clId="Web-{86EE2DED-7B20-4F18-B49F-62B57488365E}" dt="2022-09-14T14:10:28.269" v="7"/>
          <ac:spMkLst>
            <pc:docMk/>
            <pc:sldMk cId="1640156067" sldId="261"/>
            <ac:spMk id="16" creationId="{88F65EA3-96BA-7A4E-163D-FCE45E7D7BF1}"/>
          </ac:spMkLst>
        </pc:spChg>
        <pc:spChg chg="add mod">
          <ac:chgData name="mari946n" userId="S::mari946n_esbjergrealskole.dk#ext#@sosuoj.onmicrosoft.com::a6593e8f-3a83-4fa6-b98f-24bd9c4ed5ff" providerId="AD" clId="Web-{86EE2DED-7B20-4F18-B49F-62B57488365E}" dt="2022-09-14T14:10:48.629" v="9" actId="1076"/>
          <ac:spMkLst>
            <pc:docMk/>
            <pc:sldMk cId="1640156067" sldId="261"/>
            <ac:spMk id="17" creationId="{4601CCA4-335B-3B18-4F44-6C7190FDB2BB}"/>
          </ac:spMkLst>
        </pc:spChg>
        <pc:spChg chg="add mod">
          <ac:chgData name="mari946n" userId="S::mari946n_esbjergrealskole.dk#ext#@sosuoj.onmicrosoft.com::a6593e8f-3a83-4fa6-b98f-24bd9c4ed5ff" providerId="AD" clId="Web-{86EE2DED-7B20-4F18-B49F-62B57488365E}" dt="2022-09-14T14:18:05.565" v="46" actId="1076"/>
          <ac:spMkLst>
            <pc:docMk/>
            <pc:sldMk cId="1640156067" sldId="261"/>
            <ac:spMk id="32" creationId="{069313EF-A511-F9F6-117E-6C985D6DAC7E}"/>
          </ac:spMkLst>
        </pc:spChg>
        <pc:graphicFrameChg chg="mod modGraphic">
          <ac:chgData name="mari946n" userId="S::mari946n_esbjergrealskole.dk#ext#@sosuoj.onmicrosoft.com::a6593e8f-3a83-4fa6-b98f-24bd9c4ed5ff" providerId="AD" clId="Web-{86EE2DED-7B20-4F18-B49F-62B57488365E}" dt="2022-09-14T14:19:47.334" v="67" actId="20577"/>
          <ac:graphicFrameMkLst>
            <pc:docMk/>
            <pc:sldMk cId="1640156067" sldId="261"/>
            <ac:graphicFrameMk id="4" creationId="{1EEEB270-5D50-45CB-89DC-D17395F06021}"/>
          </ac:graphicFrameMkLst>
        </pc:graphicFrameChg>
        <pc:graphicFrameChg chg="add del">
          <ac:chgData name="mari946n" userId="S::mari946n_esbjergrealskole.dk#ext#@sosuoj.onmicrosoft.com::a6593e8f-3a83-4fa6-b98f-24bd9c4ed5ff" providerId="AD" clId="Web-{86EE2DED-7B20-4F18-B49F-62B57488365E}" dt="2022-09-14T14:11:44.928" v="11"/>
          <ac:graphicFrameMkLst>
            <pc:docMk/>
            <pc:sldMk cId="1640156067" sldId="261"/>
            <ac:graphicFrameMk id="19" creationId="{6D08BBA5-1B17-F067-C258-A26F7DF0775C}"/>
          </ac:graphicFrameMkLst>
        </pc:graphicFrameChg>
      </pc:sldChg>
    </pc:docChg>
  </pc:docChgLst>
  <pc:docChgLst>
    <pc:chgData name="Kristín Björk Gunnarsdóttir" userId="S::kristinb_kopavogur.is#ext#@sosuoj.onmicrosoft.com::64e1a5c1-6925-4227-9584-39594edcb209" providerId="AD" clId="Web-{03342E99-46F2-4E65-9312-4B09F445970C}"/>
    <pc:docChg chg="modSld">
      <pc:chgData name="Kristín Björk Gunnarsdóttir" userId="S::kristinb_kopavogur.is#ext#@sosuoj.onmicrosoft.com::64e1a5c1-6925-4227-9584-39594edcb209" providerId="AD" clId="Web-{03342E99-46F2-4E65-9312-4B09F445970C}" dt="2022-09-14T13:39:03.895" v="3" actId="20577"/>
      <pc:docMkLst>
        <pc:docMk/>
      </pc:docMkLst>
      <pc:sldChg chg="modSp">
        <pc:chgData name="Kristín Björk Gunnarsdóttir" userId="S::kristinb_kopavogur.is#ext#@sosuoj.onmicrosoft.com::64e1a5c1-6925-4227-9584-39594edcb209" providerId="AD" clId="Web-{03342E99-46F2-4E65-9312-4B09F445970C}" dt="2022-09-14T13:39:03.895" v="3" actId="20577"/>
        <pc:sldMkLst>
          <pc:docMk/>
          <pc:sldMk cId="1772267867" sldId="265"/>
        </pc:sldMkLst>
        <pc:spChg chg="mod">
          <ac:chgData name="Kristín Björk Gunnarsdóttir" userId="S::kristinb_kopavogur.is#ext#@sosuoj.onmicrosoft.com::64e1a5c1-6925-4227-9584-39594edcb209" providerId="AD" clId="Web-{03342E99-46F2-4E65-9312-4B09F445970C}" dt="2022-09-14T13:39:03.895" v="3" actId="20577"/>
          <ac:spMkLst>
            <pc:docMk/>
            <pc:sldMk cId="1772267867" sldId="265"/>
            <ac:spMk id="3" creationId="{78AB1957-FBB5-94C4-03B7-3211DA00967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1376F-C568-4ECD-8E37-90290B0C39C9}"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da-DK"/>
        </a:p>
      </dgm:t>
    </dgm:pt>
    <dgm:pt modelId="{CCDA41F3-DAD6-4328-9B57-09A8D709C852}">
      <dgm:prSet phldrT="[Tekst]" custT="1"/>
      <dgm:spPr/>
      <dgm:t>
        <a:bodyPr/>
        <a:lstStyle/>
        <a:p>
          <a:r>
            <a:rPr lang="en-GB" sz="2400" b="0" i="0">
              <a:latin typeface="Calibri"/>
              <a:cs typeface="Calibri"/>
            </a:rPr>
            <a:t>Acquisition</a:t>
          </a:r>
          <a:endParaRPr lang="en-GB" sz="2400">
            <a:latin typeface="Calibri"/>
            <a:cs typeface="Calibri"/>
          </a:endParaRPr>
        </a:p>
      </dgm:t>
    </dgm:pt>
    <dgm:pt modelId="{30F8CF4D-D97C-4F34-A9E8-132325B4F1DD}" type="parTrans" cxnId="{8E5C9C20-04C9-40B7-B154-ED5E554E074F}">
      <dgm:prSet/>
      <dgm:spPr/>
      <dgm:t>
        <a:bodyPr/>
        <a:lstStyle/>
        <a:p>
          <a:endParaRPr lang="da-DK"/>
        </a:p>
      </dgm:t>
    </dgm:pt>
    <dgm:pt modelId="{75BBCAA5-60D1-4B0D-990D-DFB234417570}" type="sibTrans" cxnId="{8E5C9C20-04C9-40B7-B154-ED5E554E074F}">
      <dgm:prSet/>
      <dgm:spPr/>
      <dgm:t>
        <a:bodyPr/>
        <a:lstStyle/>
        <a:p>
          <a:endParaRPr lang="da-DK"/>
        </a:p>
      </dgm:t>
    </dgm:pt>
    <dgm:pt modelId="{220B298F-069D-41FC-BAB4-86FB450AB202}">
      <dgm:prSet phldrT="[Tekst]" custT="1"/>
      <dgm:spPr/>
      <dgm:t>
        <a:bodyPr/>
        <a:lstStyle/>
        <a:p>
          <a:r>
            <a:rPr lang="en-GB" sz="2400">
              <a:latin typeface="Calibri"/>
              <a:cs typeface="Calibri"/>
            </a:rPr>
            <a:t>Investigation</a:t>
          </a:r>
        </a:p>
      </dgm:t>
    </dgm:pt>
    <dgm:pt modelId="{C473BEF2-3F48-42D0-8BC1-FBE5FAFF9038}" type="parTrans" cxnId="{15C53222-2C6D-4DE5-9E74-4B96C0EE27E1}">
      <dgm:prSet/>
      <dgm:spPr/>
      <dgm:t>
        <a:bodyPr/>
        <a:lstStyle/>
        <a:p>
          <a:endParaRPr lang="da-DK"/>
        </a:p>
      </dgm:t>
    </dgm:pt>
    <dgm:pt modelId="{AB01E104-F48D-4D96-9430-C42A5A8EEC69}" type="sibTrans" cxnId="{15C53222-2C6D-4DE5-9E74-4B96C0EE27E1}">
      <dgm:prSet/>
      <dgm:spPr/>
      <dgm:t>
        <a:bodyPr/>
        <a:lstStyle/>
        <a:p>
          <a:endParaRPr lang="da-DK"/>
        </a:p>
      </dgm:t>
    </dgm:pt>
    <dgm:pt modelId="{7C66A23E-778A-4E0B-BFE8-6C0796347225}">
      <dgm:prSet phldrT="[Tekst]" custT="1"/>
      <dgm:spPr/>
      <dgm:t>
        <a:bodyPr/>
        <a:lstStyle/>
        <a:p>
          <a:r>
            <a:rPr lang="en-GB" sz="2400">
              <a:latin typeface="Calibri"/>
              <a:cs typeface="Calibri"/>
            </a:rPr>
            <a:t>Game/ Practice:</a:t>
          </a:r>
        </a:p>
      </dgm:t>
    </dgm:pt>
    <dgm:pt modelId="{61D4E68C-36C1-4413-AE1C-53C106356FBE}" type="parTrans" cxnId="{639B0DE2-E16E-4846-896F-6CF6A7F99AB0}">
      <dgm:prSet/>
      <dgm:spPr/>
      <dgm:t>
        <a:bodyPr/>
        <a:lstStyle/>
        <a:p>
          <a:endParaRPr lang="da-DK"/>
        </a:p>
      </dgm:t>
    </dgm:pt>
    <dgm:pt modelId="{CB69839C-4E76-4D78-8B1A-ACCAD612159F}" type="sibTrans" cxnId="{639B0DE2-E16E-4846-896F-6CF6A7F99AB0}">
      <dgm:prSet/>
      <dgm:spPr/>
      <dgm:t>
        <a:bodyPr/>
        <a:lstStyle/>
        <a:p>
          <a:endParaRPr lang="da-DK"/>
        </a:p>
      </dgm:t>
    </dgm:pt>
    <dgm:pt modelId="{EE40DEF8-BDF7-4AF6-963E-66DECAFAA6BC}">
      <dgm:prSet phldrT="[Tekst]" custT="1"/>
      <dgm:spPr/>
      <dgm:t>
        <a:bodyPr/>
        <a:lstStyle/>
        <a:p>
          <a:r>
            <a:rPr lang="en-GB" sz="1600" dirty="0">
              <a:latin typeface="Calibri"/>
              <a:cs typeface="Calibri"/>
            </a:rPr>
            <a:t>Introducing the ”Cultural Dart board”</a:t>
          </a:r>
        </a:p>
      </dgm:t>
    </dgm:pt>
    <dgm:pt modelId="{1FAF2887-16B0-4097-9ACA-10FE73092505}" type="parTrans" cxnId="{F4866CD7-D081-4372-A40E-1B115BE86ED3}">
      <dgm:prSet/>
      <dgm:spPr/>
      <dgm:t>
        <a:bodyPr/>
        <a:lstStyle/>
        <a:p>
          <a:endParaRPr lang="da-DK"/>
        </a:p>
      </dgm:t>
    </dgm:pt>
    <dgm:pt modelId="{53687BFB-D36D-4EF8-A2BC-DB6833AFB360}" type="sibTrans" cxnId="{F4866CD7-D081-4372-A40E-1B115BE86ED3}">
      <dgm:prSet/>
      <dgm:spPr/>
      <dgm:t>
        <a:bodyPr/>
        <a:lstStyle/>
        <a:p>
          <a:endParaRPr lang="da-DK"/>
        </a:p>
      </dgm:t>
    </dgm:pt>
    <dgm:pt modelId="{59FE6F8B-7462-4F20-BDD4-A40E3AF6F2E8}">
      <dgm:prSet custT="1"/>
      <dgm:spPr/>
      <dgm:t>
        <a:bodyPr/>
        <a:lstStyle/>
        <a:p>
          <a:pPr rtl="0"/>
          <a:r>
            <a:rPr lang="en-GB" sz="1600" dirty="0"/>
            <a:t>Picture/ information seeking online: Students explore their national/ regional/ continental culture – photos.</a:t>
          </a:r>
        </a:p>
      </dgm:t>
    </dgm:pt>
    <dgm:pt modelId="{7A355D63-0904-4F5C-9544-AED0CDCDA73D}" type="parTrans" cxnId="{FC544D85-6EE0-4B4F-BB72-F6120C821F0F}">
      <dgm:prSet/>
      <dgm:spPr/>
      <dgm:t>
        <a:bodyPr/>
        <a:lstStyle/>
        <a:p>
          <a:endParaRPr lang="da-DK"/>
        </a:p>
      </dgm:t>
    </dgm:pt>
    <dgm:pt modelId="{033BF48B-514F-4742-AE0B-F3C792BAD9CB}" type="sibTrans" cxnId="{FC544D85-6EE0-4B4F-BB72-F6120C821F0F}">
      <dgm:prSet/>
      <dgm:spPr/>
      <dgm:t>
        <a:bodyPr/>
        <a:lstStyle/>
        <a:p>
          <a:endParaRPr lang="da-DK"/>
        </a:p>
      </dgm:t>
    </dgm:pt>
    <dgm:pt modelId="{44882CB5-4AF6-4BD1-A318-7C4F16BC46A6}">
      <dgm:prSet phldrT="[Tekst]" custT="1"/>
      <dgm:spPr/>
      <dgm:t>
        <a:bodyPr/>
        <a:lstStyle/>
        <a:p>
          <a:r>
            <a:rPr lang="en-GB" sz="1600">
              <a:latin typeface="Calibri"/>
              <a:cs typeface="Calibri"/>
            </a:rPr>
            <a:t>Students participate with their new knowledge and reflections on cultural knowledge.</a:t>
          </a:r>
        </a:p>
      </dgm:t>
    </dgm:pt>
    <dgm:pt modelId="{A08635C6-D2CB-4679-8DD3-421303C4097A}" type="parTrans" cxnId="{FAC42A5D-E873-4282-8CE3-F4C41E40E70A}">
      <dgm:prSet/>
      <dgm:spPr/>
      <dgm:t>
        <a:bodyPr/>
        <a:lstStyle/>
        <a:p>
          <a:endParaRPr lang="da-DK"/>
        </a:p>
      </dgm:t>
    </dgm:pt>
    <dgm:pt modelId="{A3886F3E-4DF9-49C6-AFDE-AFB9E80AEEA3}" type="sibTrans" cxnId="{FAC42A5D-E873-4282-8CE3-F4C41E40E70A}">
      <dgm:prSet/>
      <dgm:spPr/>
      <dgm:t>
        <a:bodyPr/>
        <a:lstStyle/>
        <a:p>
          <a:endParaRPr lang="da-DK"/>
        </a:p>
      </dgm:t>
    </dgm:pt>
    <dgm:pt modelId="{1A318D59-82FB-4DFE-A377-74757A13A5C8}">
      <dgm:prSet phldrT="[Tekst]" custT="1"/>
      <dgm:spPr/>
      <dgm:t>
        <a:bodyPr/>
        <a:lstStyle/>
        <a:p>
          <a:r>
            <a:rPr lang="en-GB" sz="1600">
              <a:latin typeface="Calibri"/>
              <a:cs typeface="Calibri"/>
            </a:rPr>
            <a:t>Gamified presentations.</a:t>
          </a:r>
        </a:p>
      </dgm:t>
    </dgm:pt>
    <dgm:pt modelId="{AD6C902E-7C15-4F25-B204-8E0336F54AF5}" type="parTrans" cxnId="{FFA6F457-2B03-4BDD-9FC5-C81382CC1908}">
      <dgm:prSet/>
      <dgm:spPr/>
      <dgm:t>
        <a:bodyPr/>
        <a:lstStyle/>
        <a:p>
          <a:endParaRPr lang="da-DK"/>
        </a:p>
      </dgm:t>
    </dgm:pt>
    <dgm:pt modelId="{395D7A05-7A93-466D-9722-E68A1A9AD89B}" type="sibTrans" cxnId="{FFA6F457-2B03-4BDD-9FC5-C81382CC1908}">
      <dgm:prSet/>
      <dgm:spPr/>
      <dgm:t>
        <a:bodyPr/>
        <a:lstStyle/>
        <a:p>
          <a:endParaRPr lang="da-DK"/>
        </a:p>
      </dgm:t>
    </dgm:pt>
    <dgm:pt modelId="{0FF58783-2F1D-4FD3-9F31-68A70B5B2B32}">
      <dgm:prSet phldrT="[Tekst]" custT="1"/>
      <dgm:spPr/>
      <dgm:t>
        <a:bodyPr/>
        <a:lstStyle/>
        <a:p>
          <a:r>
            <a:rPr lang="en-GB" sz="1600" dirty="0">
              <a:latin typeface="Calibri"/>
              <a:cs typeface="Calibri"/>
            </a:rPr>
            <a:t>Introducing Content: What is culture? And different cultural categories.</a:t>
          </a:r>
        </a:p>
      </dgm:t>
    </dgm:pt>
    <dgm:pt modelId="{D29EE438-B1EA-44FB-80BF-45A2683A679B}" type="parTrans" cxnId="{716E6581-4717-491E-8890-9028C63E5742}">
      <dgm:prSet/>
      <dgm:spPr/>
      <dgm:t>
        <a:bodyPr/>
        <a:lstStyle/>
        <a:p>
          <a:endParaRPr lang="da-DK"/>
        </a:p>
      </dgm:t>
    </dgm:pt>
    <dgm:pt modelId="{2745B070-0E89-4606-ADE6-E0432987E058}" type="sibTrans" cxnId="{716E6581-4717-491E-8890-9028C63E5742}">
      <dgm:prSet/>
      <dgm:spPr/>
      <dgm:t>
        <a:bodyPr/>
        <a:lstStyle/>
        <a:p>
          <a:endParaRPr lang="da-DK"/>
        </a:p>
      </dgm:t>
    </dgm:pt>
    <dgm:pt modelId="{F92118A8-5E29-4D8C-BCA7-CD8997336220}">
      <dgm:prSet phldrT="[Tekst]" custT="1"/>
      <dgm:spPr/>
      <dgm:t>
        <a:bodyPr/>
        <a:lstStyle/>
        <a:p>
          <a:r>
            <a:rPr lang="en-GB" sz="1600" dirty="0"/>
            <a:t>The teacher reviews new material / </a:t>
          </a:r>
          <a:r>
            <a:rPr lang="en-GB" sz="1600" dirty="0" err="1"/>
            <a:t>informations</a:t>
          </a:r>
          <a:r>
            <a:rPr lang="en-GB" sz="1600" dirty="0"/>
            <a:t> for the theme.</a:t>
          </a:r>
        </a:p>
      </dgm:t>
    </dgm:pt>
    <dgm:pt modelId="{4C1559DB-925D-4EF3-8BD4-7BCFAFF90ABF}" type="parTrans" cxnId="{921DACC2-274D-4EF3-A087-46D999EDF3E2}">
      <dgm:prSet/>
      <dgm:spPr/>
      <dgm:t>
        <a:bodyPr/>
        <a:lstStyle/>
        <a:p>
          <a:endParaRPr lang="da-DK"/>
        </a:p>
      </dgm:t>
    </dgm:pt>
    <dgm:pt modelId="{C67C9C87-D0DB-4029-85F7-D3B68073AEBF}" type="sibTrans" cxnId="{921DACC2-274D-4EF3-A087-46D999EDF3E2}">
      <dgm:prSet/>
      <dgm:spPr/>
      <dgm:t>
        <a:bodyPr/>
        <a:lstStyle/>
        <a:p>
          <a:endParaRPr lang="da-DK"/>
        </a:p>
      </dgm:t>
    </dgm:pt>
    <dgm:pt modelId="{62B5EE18-C88B-43DD-A77D-E4CA41D1B1A4}">
      <dgm:prSet custT="1"/>
      <dgm:spPr/>
      <dgm:t>
        <a:bodyPr/>
        <a:lstStyle/>
        <a:p>
          <a:r>
            <a:rPr lang="en-GB" sz="2400" b="1">
              <a:latin typeface="Calibri"/>
              <a:cs typeface="Calibri"/>
            </a:rPr>
            <a:t>Production:</a:t>
          </a:r>
        </a:p>
        <a:p>
          <a:pPr rtl="0"/>
          <a:r>
            <a:rPr lang="en-GB" sz="1600">
              <a:latin typeface="Calibri"/>
              <a:cs typeface="Calibri"/>
            </a:rPr>
            <a:t>Produce presentation in e.g. Prezi using their photos/ pictures or in the paperform. </a:t>
          </a:r>
        </a:p>
      </dgm:t>
    </dgm:pt>
    <dgm:pt modelId="{1229358D-FB8F-46AC-AC55-4A3E42F6586E}" type="parTrans" cxnId="{06211E36-DC88-4110-8A67-1B16810661DE}">
      <dgm:prSet/>
      <dgm:spPr/>
      <dgm:t>
        <a:bodyPr/>
        <a:lstStyle/>
        <a:p>
          <a:endParaRPr lang="da-DK"/>
        </a:p>
      </dgm:t>
    </dgm:pt>
    <dgm:pt modelId="{5995E8F1-705C-45CE-BC88-ACB6249B163C}" type="sibTrans" cxnId="{06211E36-DC88-4110-8A67-1B16810661DE}">
      <dgm:prSet/>
      <dgm:spPr/>
      <dgm:t>
        <a:bodyPr/>
        <a:lstStyle/>
        <a:p>
          <a:endParaRPr lang="da-DK"/>
        </a:p>
      </dgm:t>
    </dgm:pt>
    <dgm:pt modelId="{DD2DB5AE-03E6-4984-ABE4-9E6E3FA3694C}">
      <dgm:prSet phldr="0" custT="1"/>
      <dgm:spPr/>
      <dgm:t>
        <a:bodyPr/>
        <a:lstStyle/>
        <a:p>
          <a:r>
            <a:rPr lang="en-GB" sz="1600" dirty="0"/>
            <a:t>Turf hunt/ photo tour: Students explore the cultural places in their local area.</a:t>
          </a:r>
          <a:endParaRPr lang="da-DK" sz="1600" dirty="0"/>
        </a:p>
      </dgm:t>
    </dgm:pt>
    <dgm:pt modelId="{200B6814-BA04-4F8C-B62C-F2E8377559F3}" type="parTrans" cxnId="{DA9F7EC6-8670-4E01-BC92-01F36FACA92D}">
      <dgm:prSet/>
      <dgm:spPr/>
      <dgm:t>
        <a:bodyPr/>
        <a:lstStyle/>
        <a:p>
          <a:endParaRPr lang="da-DK"/>
        </a:p>
      </dgm:t>
    </dgm:pt>
    <dgm:pt modelId="{116D1993-C079-49A0-9EA0-9C0B21916AAA}" type="sibTrans" cxnId="{DA9F7EC6-8670-4E01-BC92-01F36FACA92D}">
      <dgm:prSet/>
      <dgm:spPr/>
      <dgm:t>
        <a:bodyPr/>
        <a:lstStyle/>
        <a:p>
          <a:endParaRPr lang="da-DK"/>
        </a:p>
      </dgm:t>
    </dgm:pt>
    <dgm:pt modelId="{239D844F-9EB0-4F25-B0D7-CAF678C3AA84}">
      <dgm:prSet phldr="0" custT="1"/>
      <dgm:spPr/>
      <dgm:t>
        <a:bodyPr/>
        <a:lstStyle/>
        <a:p>
          <a:pPr rtl="0"/>
          <a:r>
            <a:rPr lang="en-GB" sz="1600" dirty="0"/>
            <a:t>Brainstorming</a:t>
          </a:r>
        </a:p>
      </dgm:t>
    </dgm:pt>
    <dgm:pt modelId="{3FF3BAC5-A4BB-4D9C-8979-3315B264D225}" type="parTrans" cxnId="{49DB8E3C-574C-4D99-ADFF-BD09E5E945FE}">
      <dgm:prSet/>
      <dgm:spPr/>
      <dgm:t>
        <a:bodyPr/>
        <a:lstStyle/>
        <a:p>
          <a:endParaRPr lang="da-DK"/>
        </a:p>
      </dgm:t>
    </dgm:pt>
    <dgm:pt modelId="{05A6B544-F6B5-4EDB-91CF-46A540C4C890}" type="sibTrans" cxnId="{49DB8E3C-574C-4D99-ADFF-BD09E5E945FE}">
      <dgm:prSet/>
      <dgm:spPr/>
      <dgm:t>
        <a:bodyPr/>
        <a:lstStyle/>
        <a:p>
          <a:endParaRPr lang="da-DK"/>
        </a:p>
      </dgm:t>
    </dgm:pt>
    <dgm:pt modelId="{A75B5745-3893-4D45-80F4-3988F124E026}" type="pres">
      <dgm:prSet presAssocID="{FCC1376F-C568-4ECD-8E37-90290B0C39C9}" presName="Name0" presStyleCnt="0">
        <dgm:presLayoutVars>
          <dgm:dir/>
          <dgm:resizeHandles val="exact"/>
        </dgm:presLayoutVars>
      </dgm:prSet>
      <dgm:spPr/>
    </dgm:pt>
    <dgm:pt modelId="{825AC1CF-AFB1-4195-9155-BC03B61E46D7}" type="pres">
      <dgm:prSet presAssocID="{FCC1376F-C568-4ECD-8E37-90290B0C39C9}" presName="cycle" presStyleCnt="0"/>
      <dgm:spPr/>
    </dgm:pt>
    <dgm:pt modelId="{AE766D13-FA23-4FA0-A097-D44AB2823838}" type="pres">
      <dgm:prSet presAssocID="{CCDA41F3-DAD6-4328-9B57-09A8D709C852}" presName="nodeFirstNode" presStyleLbl="node1" presStyleIdx="0" presStyleCnt="4" custScaleX="98219" custScaleY="88973" custRadScaleRad="106672" custRadScaleInc="-1218">
        <dgm:presLayoutVars>
          <dgm:bulletEnabled val="1"/>
        </dgm:presLayoutVars>
      </dgm:prSet>
      <dgm:spPr/>
    </dgm:pt>
    <dgm:pt modelId="{87E6126E-7B06-45D3-A1E8-5B55A2CBB615}" type="pres">
      <dgm:prSet presAssocID="{75BBCAA5-60D1-4B0D-990D-DFB234417570}" presName="sibTransFirstNode" presStyleLbl="bgShp" presStyleIdx="0" presStyleCnt="1" custLinFactNeighborX="134" custLinFactNeighborY="2917"/>
      <dgm:spPr/>
    </dgm:pt>
    <dgm:pt modelId="{958D46AE-E33A-441E-B764-1D2FA2E8C2B9}" type="pres">
      <dgm:prSet presAssocID="{220B298F-069D-41FC-BAB4-86FB450AB202}" presName="nodeFollowingNodes" presStyleLbl="node1" presStyleIdx="1" presStyleCnt="4" custScaleX="129363" custScaleY="139651" custRadScaleRad="186052" custRadScaleInc="1333">
        <dgm:presLayoutVars>
          <dgm:bulletEnabled val="1"/>
        </dgm:presLayoutVars>
      </dgm:prSet>
      <dgm:spPr/>
    </dgm:pt>
    <dgm:pt modelId="{4CEA5E50-C4F2-4F58-A377-1E5F20F5E85D}" type="pres">
      <dgm:prSet presAssocID="{62B5EE18-C88B-43DD-A77D-E4CA41D1B1A4}" presName="nodeFollowingNodes" presStyleLbl="node1" presStyleIdx="2" presStyleCnt="4" custScaleY="71638">
        <dgm:presLayoutVars>
          <dgm:bulletEnabled val="1"/>
        </dgm:presLayoutVars>
      </dgm:prSet>
      <dgm:spPr/>
    </dgm:pt>
    <dgm:pt modelId="{24B587CB-1F8D-4E6A-8D07-77B113171CCE}" type="pres">
      <dgm:prSet presAssocID="{7C66A23E-778A-4E0B-BFE8-6C0796347225}" presName="nodeFollowingNodes" presStyleLbl="node1" presStyleIdx="3" presStyleCnt="4" custScaleX="116290" custRadScaleRad="136640" custRadScaleInc="395">
        <dgm:presLayoutVars>
          <dgm:bulletEnabled val="1"/>
        </dgm:presLayoutVars>
      </dgm:prSet>
      <dgm:spPr/>
    </dgm:pt>
  </dgm:ptLst>
  <dgm:cxnLst>
    <dgm:cxn modelId="{B5C8DB12-9B62-4BB2-ACEB-F96A97F68FE3}" type="presOf" srcId="{220B298F-069D-41FC-BAB4-86FB450AB202}" destId="{958D46AE-E33A-441E-B764-1D2FA2E8C2B9}" srcOrd="0" destOrd="0" presId="urn:microsoft.com/office/officeart/2005/8/layout/cycle3"/>
    <dgm:cxn modelId="{490C8613-18A7-410D-8428-4E07B666357A}" type="presOf" srcId="{44882CB5-4AF6-4BD1-A318-7C4F16BC46A6}" destId="{24B587CB-1F8D-4E6A-8D07-77B113171CCE}" srcOrd="0" destOrd="2" presId="urn:microsoft.com/office/officeart/2005/8/layout/cycle3"/>
    <dgm:cxn modelId="{8E5C9C20-04C9-40B7-B154-ED5E554E074F}" srcId="{FCC1376F-C568-4ECD-8E37-90290B0C39C9}" destId="{CCDA41F3-DAD6-4328-9B57-09A8D709C852}" srcOrd="0" destOrd="0" parTransId="{30F8CF4D-D97C-4F34-A9E8-132325B4F1DD}" sibTransId="{75BBCAA5-60D1-4B0D-990D-DFB234417570}"/>
    <dgm:cxn modelId="{15C53222-2C6D-4DE5-9E74-4B96C0EE27E1}" srcId="{FCC1376F-C568-4ECD-8E37-90290B0C39C9}" destId="{220B298F-069D-41FC-BAB4-86FB450AB202}" srcOrd="1" destOrd="0" parTransId="{C473BEF2-3F48-42D0-8BC1-FBE5FAFF9038}" sibTransId="{AB01E104-F48D-4D96-9430-C42A5A8EEC69}"/>
    <dgm:cxn modelId="{06211E36-DC88-4110-8A67-1B16810661DE}" srcId="{FCC1376F-C568-4ECD-8E37-90290B0C39C9}" destId="{62B5EE18-C88B-43DD-A77D-E4CA41D1B1A4}" srcOrd="2" destOrd="0" parTransId="{1229358D-FB8F-46AC-AC55-4A3E42F6586E}" sibTransId="{5995E8F1-705C-45CE-BC88-ACB6249B163C}"/>
    <dgm:cxn modelId="{49DB8E3C-574C-4D99-ADFF-BD09E5E945FE}" srcId="{220B298F-069D-41FC-BAB4-86FB450AB202}" destId="{239D844F-9EB0-4F25-B0D7-CAF678C3AA84}" srcOrd="0" destOrd="0" parTransId="{3FF3BAC5-A4BB-4D9C-8979-3315B264D225}" sibTransId="{05A6B544-F6B5-4EDB-91CF-46A540C4C890}"/>
    <dgm:cxn modelId="{FAC42A5D-E873-4282-8CE3-F4C41E40E70A}" srcId="{7C66A23E-778A-4E0B-BFE8-6C0796347225}" destId="{44882CB5-4AF6-4BD1-A318-7C4F16BC46A6}" srcOrd="1" destOrd="0" parTransId="{A08635C6-D2CB-4679-8DD3-421303C4097A}" sibTransId="{A3886F3E-4DF9-49C6-AFDE-AFB9E80AEEA3}"/>
    <dgm:cxn modelId="{890F8142-F3DE-4D9C-9FF8-BD733B370C1D}" type="presOf" srcId="{EE40DEF8-BDF7-4AF6-963E-66DECAFAA6BC}" destId="{AE766D13-FA23-4FA0-A097-D44AB2823838}" srcOrd="0" destOrd="1" presId="urn:microsoft.com/office/officeart/2005/8/layout/cycle3"/>
    <dgm:cxn modelId="{83764E4F-6E20-4759-BD39-17C3D277F847}" type="presOf" srcId="{CCDA41F3-DAD6-4328-9B57-09A8D709C852}" destId="{AE766D13-FA23-4FA0-A097-D44AB2823838}" srcOrd="0" destOrd="0" presId="urn:microsoft.com/office/officeart/2005/8/layout/cycle3"/>
    <dgm:cxn modelId="{FEF1C650-0223-4A61-8540-5B089E06D5CE}" type="presOf" srcId="{75BBCAA5-60D1-4B0D-990D-DFB234417570}" destId="{87E6126E-7B06-45D3-A1E8-5B55A2CBB615}" srcOrd="0" destOrd="0" presId="urn:microsoft.com/office/officeart/2005/8/layout/cycle3"/>
    <dgm:cxn modelId="{936F7675-0592-4080-B283-A17395D6AF0F}" type="presOf" srcId="{7C66A23E-778A-4E0B-BFE8-6C0796347225}" destId="{24B587CB-1F8D-4E6A-8D07-77B113171CCE}" srcOrd="0" destOrd="0" presId="urn:microsoft.com/office/officeart/2005/8/layout/cycle3"/>
    <dgm:cxn modelId="{C3537877-6571-473D-998A-9A45C3E16544}" type="presOf" srcId="{62B5EE18-C88B-43DD-A77D-E4CA41D1B1A4}" destId="{4CEA5E50-C4F2-4F58-A377-1E5F20F5E85D}" srcOrd="0" destOrd="0" presId="urn:microsoft.com/office/officeart/2005/8/layout/cycle3"/>
    <dgm:cxn modelId="{FFA6F457-2B03-4BDD-9FC5-C81382CC1908}" srcId="{7C66A23E-778A-4E0B-BFE8-6C0796347225}" destId="{1A318D59-82FB-4DFE-A377-74757A13A5C8}" srcOrd="0" destOrd="0" parTransId="{AD6C902E-7C15-4F25-B204-8E0336F54AF5}" sibTransId="{395D7A05-7A93-466D-9722-E68A1A9AD89B}"/>
    <dgm:cxn modelId="{716E6581-4717-491E-8890-9028C63E5742}" srcId="{CCDA41F3-DAD6-4328-9B57-09A8D709C852}" destId="{0FF58783-2F1D-4FD3-9F31-68A70B5B2B32}" srcOrd="1" destOrd="0" parTransId="{D29EE438-B1EA-44FB-80BF-45A2683A679B}" sibTransId="{2745B070-0E89-4606-ADE6-E0432987E058}"/>
    <dgm:cxn modelId="{FC544D85-6EE0-4B4F-BB72-F6120C821F0F}" srcId="{220B298F-069D-41FC-BAB4-86FB450AB202}" destId="{59FE6F8B-7462-4F20-BDD4-A40E3AF6F2E8}" srcOrd="3" destOrd="0" parTransId="{7A355D63-0904-4F5C-9544-AED0CDCDA73D}" sibTransId="{033BF48B-514F-4742-AE0B-F3C792BAD9CB}"/>
    <dgm:cxn modelId="{C6B33388-97F9-4D33-8DA6-E43385EEDEB5}" type="presOf" srcId="{F92118A8-5E29-4D8C-BCA7-CD8997336220}" destId="{958D46AE-E33A-441E-B764-1D2FA2E8C2B9}" srcOrd="0" destOrd="2" presId="urn:microsoft.com/office/officeart/2005/8/layout/cycle3"/>
    <dgm:cxn modelId="{8FB76D88-20BF-4081-AD02-F6125A9DE66F}" type="presOf" srcId="{FCC1376F-C568-4ECD-8E37-90290B0C39C9}" destId="{A75B5745-3893-4D45-80F4-3988F124E026}" srcOrd="0" destOrd="0" presId="urn:microsoft.com/office/officeart/2005/8/layout/cycle3"/>
    <dgm:cxn modelId="{285BE797-AAEF-4D04-A701-51DC391FB7FD}" type="presOf" srcId="{1A318D59-82FB-4DFE-A377-74757A13A5C8}" destId="{24B587CB-1F8D-4E6A-8D07-77B113171CCE}" srcOrd="0" destOrd="1" presId="urn:microsoft.com/office/officeart/2005/8/layout/cycle3"/>
    <dgm:cxn modelId="{B49E30A1-9A0B-4B4B-AECC-23F232049199}" type="presOf" srcId="{239D844F-9EB0-4F25-B0D7-CAF678C3AA84}" destId="{958D46AE-E33A-441E-B764-1D2FA2E8C2B9}" srcOrd="0" destOrd="1" presId="urn:microsoft.com/office/officeart/2005/8/layout/cycle3"/>
    <dgm:cxn modelId="{3EA41CB4-DD89-42BD-9DFA-1F059EDB1507}" type="presOf" srcId="{59FE6F8B-7462-4F20-BDD4-A40E3AF6F2E8}" destId="{958D46AE-E33A-441E-B764-1D2FA2E8C2B9}" srcOrd="0" destOrd="4" presId="urn:microsoft.com/office/officeart/2005/8/layout/cycle3"/>
    <dgm:cxn modelId="{921DACC2-274D-4EF3-A087-46D999EDF3E2}" srcId="{220B298F-069D-41FC-BAB4-86FB450AB202}" destId="{F92118A8-5E29-4D8C-BCA7-CD8997336220}" srcOrd="1" destOrd="0" parTransId="{4C1559DB-925D-4EF3-8BD4-7BCFAFF90ABF}" sibTransId="{C67C9C87-D0DB-4029-85F7-D3B68073AEBF}"/>
    <dgm:cxn modelId="{DA9F7EC6-8670-4E01-BC92-01F36FACA92D}" srcId="{220B298F-069D-41FC-BAB4-86FB450AB202}" destId="{DD2DB5AE-03E6-4984-ABE4-9E6E3FA3694C}" srcOrd="2" destOrd="0" parTransId="{200B6814-BA04-4F8C-B62C-F2E8377559F3}" sibTransId="{116D1993-C079-49A0-9EA0-9C0B21916AAA}"/>
    <dgm:cxn modelId="{23C02CD4-EC41-42C2-B5CF-E76F2DC32B6D}" type="presOf" srcId="{0FF58783-2F1D-4FD3-9F31-68A70B5B2B32}" destId="{AE766D13-FA23-4FA0-A097-D44AB2823838}" srcOrd="0" destOrd="2" presId="urn:microsoft.com/office/officeart/2005/8/layout/cycle3"/>
    <dgm:cxn modelId="{F4866CD7-D081-4372-A40E-1B115BE86ED3}" srcId="{CCDA41F3-DAD6-4328-9B57-09A8D709C852}" destId="{EE40DEF8-BDF7-4AF6-963E-66DECAFAA6BC}" srcOrd="0" destOrd="0" parTransId="{1FAF2887-16B0-4097-9ACA-10FE73092505}" sibTransId="{53687BFB-D36D-4EF8-A2BC-DB6833AFB360}"/>
    <dgm:cxn modelId="{0EED0ADA-76F9-481D-8E2A-ECA8D745E25E}" type="presOf" srcId="{DD2DB5AE-03E6-4984-ABE4-9E6E3FA3694C}" destId="{958D46AE-E33A-441E-B764-1D2FA2E8C2B9}" srcOrd="0" destOrd="3" presId="urn:microsoft.com/office/officeart/2005/8/layout/cycle3"/>
    <dgm:cxn modelId="{639B0DE2-E16E-4846-896F-6CF6A7F99AB0}" srcId="{FCC1376F-C568-4ECD-8E37-90290B0C39C9}" destId="{7C66A23E-778A-4E0B-BFE8-6C0796347225}" srcOrd="3" destOrd="0" parTransId="{61D4E68C-36C1-4413-AE1C-53C106356FBE}" sibTransId="{CB69839C-4E76-4D78-8B1A-ACCAD612159F}"/>
    <dgm:cxn modelId="{177A53AF-7425-4A6C-A550-2B192F0233EA}" type="presParOf" srcId="{A75B5745-3893-4D45-80F4-3988F124E026}" destId="{825AC1CF-AFB1-4195-9155-BC03B61E46D7}" srcOrd="0" destOrd="0" presId="urn:microsoft.com/office/officeart/2005/8/layout/cycle3"/>
    <dgm:cxn modelId="{6FA32117-BD9F-46C7-96EE-BF25091A5A54}" type="presParOf" srcId="{825AC1CF-AFB1-4195-9155-BC03B61E46D7}" destId="{AE766D13-FA23-4FA0-A097-D44AB2823838}" srcOrd="0" destOrd="0" presId="urn:microsoft.com/office/officeart/2005/8/layout/cycle3"/>
    <dgm:cxn modelId="{BBAA056A-5969-45E5-A075-BDE41EA8194E}" type="presParOf" srcId="{825AC1CF-AFB1-4195-9155-BC03B61E46D7}" destId="{87E6126E-7B06-45D3-A1E8-5B55A2CBB615}" srcOrd="1" destOrd="0" presId="urn:microsoft.com/office/officeart/2005/8/layout/cycle3"/>
    <dgm:cxn modelId="{453C5737-C7DC-4E78-94D6-26A23197EEDB}" type="presParOf" srcId="{825AC1CF-AFB1-4195-9155-BC03B61E46D7}" destId="{958D46AE-E33A-441E-B764-1D2FA2E8C2B9}" srcOrd="2" destOrd="0" presId="urn:microsoft.com/office/officeart/2005/8/layout/cycle3"/>
    <dgm:cxn modelId="{D7F0769E-E56E-4F5D-A5AA-D49AEFB648BB}" type="presParOf" srcId="{825AC1CF-AFB1-4195-9155-BC03B61E46D7}" destId="{4CEA5E50-C4F2-4F58-A377-1E5F20F5E85D}" srcOrd="3" destOrd="0" presId="urn:microsoft.com/office/officeart/2005/8/layout/cycle3"/>
    <dgm:cxn modelId="{FDCF9408-CF27-4FCD-9E51-C525BFE1D758}" type="presParOf" srcId="{825AC1CF-AFB1-4195-9155-BC03B61E46D7}" destId="{24B587CB-1F8D-4E6A-8D07-77B113171CCE}"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12A11B-E98A-4F78-8AD4-8D107C1C4C58}" type="doc">
      <dgm:prSet loTypeId="urn:microsoft.com/office/officeart/2005/8/layout/target1" loCatId="relationship" qsTypeId="urn:microsoft.com/office/officeart/2005/8/quickstyle/simple1" qsCatId="simple" csTypeId="urn:microsoft.com/office/officeart/2005/8/colors/colorful1" csCatId="colorful" phldr="1"/>
      <dgm:spPr/>
    </dgm:pt>
    <dgm:pt modelId="{72219DE2-9264-41D6-A295-30549C2242A8}">
      <dgm:prSet phldrT="[Tekst]"/>
      <dgm:spPr/>
      <dgm:t>
        <a:bodyPr/>
        <a:lstStyle/>
        <a:p>
          <a:r>
            <a:rPr lang="en-GB"/>
            <a:t>Me</a:t>
          </a:r>
        </a:p>
      </dgm:t>
    </dgm:pt>
    <dgm:pt modelId="{2647CA62-04C3-4C2D-B7D2-E52356A0BA14}" type="parTrans" cxnId="{F6C0CCD1-C5F0-4240-8ACE-6327CBF222B6}">
      <dgm:prSet/>
      <dgm:spPr/>
      <dgm:t>
        <a:bodyPr/>
        <a:lstStyle/>
        <a:p>
          <a:endParaRPr lang="da-DK"/>
        </a:p>
      </dgm:t>
    </dgm:pt>
    <dgm:pt modelId="{A9ADAC40-5DF6-48F7-880C-DAAB49B6E08E}" type="sibTrans" cxnId="{F6C0CCD1-C5F0-4240-8ACE-6327CBF222B6}">
      <dgm:prSet/>
      <dgm:spPr/>
      <dgm:t>
        <a:bodyPr/>
        <a:lstStyle/>
        <a:p>
          <a:endParaRPr lang="da-DK"/>
        </a:p>
      </dgm:t>
    </dgm:pt>
    <dgm:pt modelId="{62B8D42C-E88B-49B4-868E-29E5BD43217B}">
      <dgm:prSet phldrT="[Tekst]"/>
      <dgm:spPr/>
      <dgm:t>
        <a:bodyPr/>
        <a:lstStyle/>
        <a:p>
          <a:r>
            <a:rPr lang="en-GB"/>
            <a:t>Home &amp; family</a:t>
          </a:r>
        </a:p>
      </dgm:t>
    </dgm:pt>
    <dgm:pt modelId="{A051BC36-B641-433D-B631-B30219FD09FC}" type="parTrans" cxnId="{D0A011FD-3659-4445-9678-BBD425F5A4BB}">
      <dgm:prSet/>
      <dgm:spPr/>
      <dgm:t>
        <a:bodyPr/>
        <a:lstStyle/>
        <a:p>
          <a:endParaRPr lang="da-DK"/>
        </a:p>
      </dgm:t>
    </dgm:pt>
    <dgm:pt modelId="{901A8307-878F-4FC3-8A68-7B6F1D838661}" type="sibTrans" cxnId="{D0A011FD-3659-4445-9678-BBD425F5A4BB}">
      <dgm:prSet/>
      <dgm:spPr/>
      <dgm:t>
        <a:bodyPr/>
        <a:lstStyle/>
        <a:p>
          <a:endParaRPr lang="da-DK"/>
        </a:p>
      </dgm:t>
    </dgm:pt>
    <dgm:pt modelId="{BF37CA6D-F0D9-4640-86EB-11B19645734E}">
      <dgm:prSet phldrT="[Tekst]"/>
      <dgm:spPr/>
      <dgm:t>
        <a:bodyPr/>
        <a:lstStyle/>
        <a:p>
          <a:r>
            <a:rPr lang="en-GB"/>
            <a:t>City &amp; Local area</a:t>
          </a:r>
        </a:p>
      </dgm:t>
    </dgm:pt>
    <dgm:pt modelId="{60B95A67-F7AF-42B4-A961-9C83F3730AC2}" type="parTrans" cxnId="{EA570E64-E206-41BD-A114-04A77CCE73E7}">
      <dgm:prSet/>
      <dgm:spPr/>
      <dgm:t>
        <a:bodyPr/>
        <a:lstStyle/>
        <a:p>
          <a:endParaRPr lang="da-DK"/>
        </a:p>
      </dgm:t>
    </dgm:pt>
    <dgm:pt modelId="{2A2242C5-C371-45A5-BBC9-8E391CA7DB3D}" type="sibTrans" cxnId="{EA570E64-E206-41BD-A114-04A77CCE73E7}">
      <dgm:prSet/>
      <dgm:spPr/>
      <dgm:t>
        <a:bodyPr/>
        <a:lstStyle/>
        <a:p>
          <a:endParaRPr lang="da-DK"/>
        </a:p>
      </dgm:t>
    </dgm:pt>
    <dgm:pt modelId="{A3CDDDD1-5353-46BD-9B5C-3B5A906423A0}">
      <dgm:prSet phldrT="[Tekst]"/>
      <dgm:spPr/>
      <dgm:t>
        <a:bodyPr/>
        <a:lstStyle/>
        <a:p>
          <a:r>
            <a:rPr lang="en-GB"/>
            <a:t>Nation</a:t>
          </a:r>
        </a:p>
      </dgm:t>
    </dgm:pt>
    <dgm:pt modelId="{A5EE1460-D9F9-4ECE-B7A8-8B36CDF6230F}" type="parTrans" cxnId="{295C2603-A8CA-4846-A5CB-0859A3770D0A}">
      <dgm:prSet/>
      <dgm:spPr/>
      <dgm:t>
        <a:bodyPr/>
        <a:lstStyle/>
        <a:p>
          <a:endParaRPr lang="da-DK"/>
        </a:p>
      </dgm:t>
    </dgm:pt>
    <dgm:pt modelId="{99816BBE-5211-4AB1-85DA-CBD4DE1CF748}" type="sibTrans" cxnId="{295C2603-A8CA-4846-A5CB-0859A3770D0A}">
      <dgm:prSet/>
      <dgm:spPr/>
      <dgm:t>
        <a:bodyPr/>
        <a:lstStyle/>
        <a:p>
          <a:endParaRPr lang="da-DK"/>
        </a:p>
      </dgm:t>
    </dgm:pt>
    <dgm:pt modelId="{3BE6F249-5D88-4DB0-9356-8C042C471783}">
      <dgm:prSet phldrT="[Tekst]"/>
      <dgm:spPr/>
      <dgm:t>
        <a:bodyPr/>
        <a:lstStyle/>
        <a:p>
          <a:r>
            <a:rPr lang="en-GB"/>
            <a:t>Region &amp; continent</a:t>
          </a:r>
        </a:p>
      </dgm:t>
    </dgm:pt>
    <dgm:pt modelId="{E6E1F483-C84D-4358-B9DC-A5D4A6FB44B8}" type="parTrans" cxnId="{378EE935-805E-4229-BEFC-CC79300520EA}">
      <dgm:prSet/>
      <dgm:spPr/>
      <dgm:t>
        <a:bodyPr/>
        <a:lstStyle/>
        <a:p>
          <a:endParaRPr lang="da-DK"/>
        </a:p>
      </dgm:t>
    </dgm:pt>
    <dgm:pt modelId="{0181FA70-1AAD-497F-95E7-3DA1F1F7B413}" type="sibTrans" cxnId="{378EE935-805E-4229-BEFC-CC79300520EA}">
      <dgm:prSet/>
      <dgm:spPr/>
      <dgm:t>
        <a:bodyPr/>
        <a:lstStyle/>
        <a:p>
          <a:endParaRPr lang="da-DK"/>
        </a:p>
      </dgm:t>
    </dgm:pt>
    <dgm:pt modelId="{A2B43EB4-B03D-4557-810E-C55849C71299}">
      <dgm:prSet/>
      <dgm:spPr/>
      <dgm:t>
        <a:bodyPr/>
        <a:lstStyle/>
        <a:p>
          <a:r>
            <a:rPr lang="en-GB"/>
            <a:t>E.g. Scandinavia &amp; EU</a:t>
          </a:r>
        </a:p>
      </dgm:t>
    </dgm:pt>
    <dgm:pt modelId="{DE9CEFB9-9356-412B-8AEB-C47CCE15F8DC}" type="parTrans" cxnId="{94F8C957-5AFF-413F-B055-DDF31FA5815E}">
      <dgm:prSet/>
      <dgm:spPr/>
      <dgm:t>
        <a:bodyPr/>
        <a:lstStyle/>
        <a:p>
          <a:endParaRPr lang="da-DK"/>
        </a:p>
      </dgm:t>
    </dgm:pt>
    <dgm:pt modelId="{E7AD9010-52A9-4EB3-983A-2B2F80A71ABF}" type="sibTrans" cxnId="{94F8C957-5AFF-413F-B055-DDF31FA5815E}">
      <dgm:prSet/>
      <dgm:spPr/>
      <dgm:t>
        <a:bodyPr/>
        <a:lstStyle/>
        <a:p>
          <a:endParaRPr lang="da-DK"/>
        </a:p>
      </dgm:t>
    </dgm:pt>
    <dgm:pt modelId="{B8131947-C2F8-47BA-828A-652E6EE5D2E4}" type="pres">
      <dgm:prSet presAssocID="{C812A11B-E98A-4F78-8AD4-8D107C1C4C58}" presName="composite" presStyleCnt="0">
        <dgm:presLayoutVars>
          <dgm:chMax val="5"/>
          <dgm:dir/>
          <dgm:resizeHandles val="exact"/>
        </dgm:presLayoutVars>
      </dgm:prSet>
      <dgm:spPr/>
    </dgm:pt>
    <dgm:pt modelId="{C9B92629-7BA3-45B7-8AAE-70BD1ED3AF35}" type="pres">
      <dgm:prSet presAssocID="{72219DE2-9264-41D6-A295-30549C2242A8}" presName="circle1" presStyleLbl="lnNode1" presStyleIdx="0" presStyleCnt="5"/>
      <dgm:spPr/>
    </dgm:pt>
    <dgm:pt modelId="{77A11A2A-ED04-4C90-946E-BAC824A8DB0F}" type="pres">
      <dgm:prSet presAssocID="{72219DE2-9264-41D6-A295-30549C2242A8}" presName="text1" presStyleLbl="revTx" presStyleIdx="0" presStyleCnt="5">
        <dgm:presLayoutVars>
          <dgm:bulletEnabled val="1"/>
        </dgm:presLayoutVars>
      </dgm:prSet>
      <dgm:spPr/>
    </dgm:pt>
    <dgm:pt modelId="{10CFC837-4F89-4B6E-A895-4F60EEF12401}" type="pres">
      <dgm:prSet presAssocID="{72219DE2-9264-41D6-A295-30549C2242A8}" presName="line1" presStyleLbl="callout" presStyleIdx="0" presStyleCnt="10"/>
      <dgm:spPr/>
    </dgm:pt>
    <dgm:pt modelId="{3767065B-2C0E-460B-A3D8-62C0151159FE}" type="pres">
      <dgm:prSet presAssocID="{72219DE2-9264-41D6-A295-30549C2242A8}" presName="d1" presStyleLbl="callout" presStyleIdx="1" presStyleCnt="10"/>
      <dgm:spPr/>
    </dgm:pt>
    <dgm:pt modelId="{27021409-EBB4-4503-9040-7DA796DB9FD1}" type="pres">
      <dgm:prSet presAssocID="{62B8D42C-E88B-49B4-868E-29E5BD43217B}" presName="circle2" presStyleLbl="lnNode1" presStyleIdx="1" presStyleCnt="5"/>
      <dgm:spPr/>
    </dgm:pt>
    <dgm:pt modelId="{EDE513A3-F489-4FCB-A2E8-74FA4AA9321D}" type="pres">
      <dgm:prSet presAssocID="{62B8D42C-E88B-49B4-868E-29E5BD43217B}" presName="text2" presStyleLbl="revTx" presStyleIdx="1" presStyleCnt="5">
        <dgm:presLayoutVars>
          <dgm:bulletEnabled val="1"/>
        </dgm:presLayoutVars>
      </dgm:prSet>
      <dgm:spPr/>
    </dgm:pt>
    <dgm:pt modelId="{E591AC52-1973-4FAD-8932-4FE952245FBE}" type="pres">
      <dgm:prSet presAssocID="{62B8D42C-E88B-49B4-868E-29E5BD43217B}" presName="line2" presStyleLbl="callout" presStyleIdx="2" presStyleCnt="10"/>
      <dgm:spPr/>
    </dgm:pt>
    <dgm:pt modelId="{D62599D6-78C8-4139-8597-FA1F7FEC1C55}" type="pres">
      <dgm:prSet presAssocID="{62B8D42C-E88B-49B4-868E-29E5BD43217B}" presName="d2" presStyleLbl="callout" presStyleIdx="3" presStyleCnt="10"/>
      <dgm:spPr/>
    </dgm:pt>
    <dgm:pt modelId="{7D13F325-06A4-40DD-BCBB-10317E211B04}" type="pres">
      <dgm:prSet presAssocID="{BF37CA6D-F0D9-4640-86EB-11B19645734E}" presName="circle3" presStyleLbl="lnNode1" presStyleIdx="2" presStyleCnt="5"/>
      <dgm:spPr/>
    </dgm:pt>
    <dgm:pt modelId="{E0CE4217-7BAA-41A1-A747-574581DBD1CA}" type="pres">
      <dgm:prSet presAssocID="{BF37CA6D-F0D9-4640-86EB-11B19645734E}" presName="text3" presStyleLbl="revTx" presStyleIdx="2" presStyleCnt="5" custScaleX="135438" custLinFactNeighborX="16872" custLinFactNeighborY="1258">
        <dgm:presLayoutVars>
          <dgm:bulletEnabled val="1"/>
        </dgm:presLayoutVars>
      </dgm:prSet>
      <dgm:spPr/>
    </dgm:pt>
    <dgm:pt modelId="{28F75A75-3CC0-469C-A9D9-7E9E44C53A17}" type="pres">
      <dgm:prSet presAssocID="{BF37CA6D-F0D9-4640-86EB-11B19645734E}" presName="line3" presStyleLbl="callout" presStyleIdx="4" presStyleCnt="10"/>
      <dgm:spPr/>
    </dgm:pt>
    <dgm:pt modelId="{CFEA521D-152A-435E-93F8-EEF29421CB71}" type="pres">
      <dgm:prSet presAssocID="{BF37CA6D-F0D9-4640-86EB-11B19645734E}" presName="d3" presStyleLbl="callout" presStyleIdx="5" presStyleCnt="10"/>
      <dgm:spPr/>
    </dgm:pt>
    <dgm:pt modelId="{0CD89C9F-5022-4FD0-BBA7-C9B47A205632}" type="pres">
      <dgm:prSet presAssocID="{A3CDDDD1-5353-46BD-9B5C-3B5A906423A0}" presName="circle4" presStyleLbl="lnNode1" presStyleIdx="3" presStyleCnt="5"/>
      <dgm:spPr/>
    </dgm:pt>
    <dgm:pt modelId="{FDAD307E-244E-448F-BAEA-DC128AB3C62C}" type="pres">
      <dgm:prSet presAssocID="{A3CDDDD1-5353-46BD-9B5C-3B5A906423A0}" presName="text4" presStyleLbl="revTx" presStyleIdx="3" presStyleCnt="5">
        <dgm:presLayoutVars>
          <dgm:bulletEnabled val="1"/>
        </dgm:presLayoutVars>
      </dgm:prSet>
      <dgm:spPr/>
    </dgm:pt>
    <dgm:pt modelId="{A0BD16B8-0094-438C-B35B-D924F151C693}" type="pres">
      <dgm:prSet presAssocID="{A3CDDDD1-5353-46BD-9B5C-3B5A906423A0}" presName="line4" presStyleLbl="callout" presStyleIdx="6" presStyleCnt="10"/>
      <dgm:spPr/>
    </dgm:pt>
    <dgm:pt modelId="{DEBB689C-B177-432C-A4D6-9A2729C23A5F}" type="pres">
      <dgm:prSet presAssocID="{A3CDDDD1-5353-46BD-9B5C-3B5A906423A0}" presName="d4" presStyleLbl="callout" presStyleIdx="7" presStyleCnt="10"/>
      <dgm:spPr/>
    </dgm:pt>
    <dgm:pt modelId="{8772B944-A731-49DD-AD5A-5BC6B90C18ED}" type="pres">
      <dgm:prSet presAssocID="{3BE6F249-5D88-4DB0-9356-8C042C471783}" presName="circle5" presStyleLbl="lnNode1" presStyleIdx="4" presStyleCnt="5"/>
      <dgm:spPr/>
    </dgm:pt>
    <dgm:pt modelId="{DA8F0234-4EB8-41F0-9B55-86AEB4BFFD56}" type="pres">
      <dgm:prSet presAssocID="{3BE6F249-5D88-4DB0-9356-8C042C471783}" presName="text5" presStyleLbl="revTx" presStyleIdx="4" presStyleCnt="5" custScaleX="141389" custLinFactNeighborX="25915" custLinFactNeighborY="1537">
        <dgm:presLayoutVars>
          <dgm:bulletEnabled val="1"/>
        </dgm:presLayoutVars>
      </dgm:prSet>
      <dgm:spPr/>
    </dgm:pt>
    <dgm:pt modelId="{041BA6F0-1E50-4755-84D6-EAD942CEC663}" type="pres">
      <dgm:prSet presAssocID="{3BE6F249-5D88-4DB0-9356-8C042C471783}" presName="line5" presStyleLbl="callout" presStyleIdx="8" presStyleCnt="10"/>
      <dgm:spPr/>
    </dgm:pt>
    <dgm:pt modelId="{4A55AA13-AF00-419D-AD46-8C6FBE0139FE}" type="pres">
      <dgm:prSet presAssocID="{3BE6F249-5D88-4DB0-9356-8C042C471783}" presName="d5" presStyleLbl="callout" presStyleIdx="9" presStyleCnt="10"/>
      <dgm:spPr/>
    </dgm:pt>
  </dgm:ptLst>
  <dgm:cxnLst>
    <dgm:cxn modelId="{1D1BD002-E0DF-4ECE-B399-55EC095298D0}" type="presOf" srcId="{A3CDDDD1-5353-46BD-9B5C-3B5A906423A0}" destId="{FDAD307E-244E-448F-BAEA-DC128AB3C62C}" srcOrd="0" destOrd="0" presId="urn:microsoft.com/office/officeart/2005/8/layout/target1"/>
    <dgm:cxn modelId="{295C2603-A8CA-4846-A5CB-0859A3770D0A}" srcId="{C812A11B-E98A-4F78-8AD4-8D107C1C4C58}" destId="{A3CDDDD1-5353-46BD-9B5C-3B5A906423A0}" srcOrd="3" destOrd="0" parTransId="{A5EE1460-D9F9-4ECE-B7A8-8B36CDF6230F}" sibTransId="{99816BBE-5211-4AB1-85DA-CBD4DE1CF748}"/>
    <dgm:cxn modelId="{F0E8AA2C-4DC7-4E8C-B425-1C49B68AD4AC}" type="presOf" srcId="{3BE6F249-5D88-4DB0-9356-8C042C471783}" destId="{DA8F0234-4EB8-41F0-9B55-86AEB4BFFD56}" srcOrd="0" destOrd="0" presId="urn:microsoft.com/office/officeart/2005/8/layout/target1"/>
    <dgm:cxn modelId="{378EE935-805E-4229-BEFC-CC79300520EA}" srcId="{C812A11B-E98A-4F78-8AD4-8D107C1C4C58}" destId="{3BE6F249-5D88-4DB0-9356-8C042C471783}" srcOrd="4" destOrd="0" parTransId="{E6E1F483-C84D-4358-B9DC-A5D4A6FB44B8}" sibTransId="{0181FA70-1AAD-497F-95E7-3DA1F1F7B413}"/>
    <dgm:cxn modelId="{EA570E64-E206-41BD-A114-04A77CCE73E7}" srcId="{C812A11B-E98A-4F78-8AD4-8D107C1C4C58}" destId="{BF37CA6D-F0D9-4640-86EB-11B19645734E}" srcOrd="2" destOrd="0" parTransId="{60B95A67-F7AF-42B4-A961-9C83F3730AC2}" sibTransId="{2A2242C5-C371-45A5-BBC9-8E391CA7DB3D}"/>
    <dgm:cxn modelId="{74149866-7A16-4253-9938-8EB47900E83F}" type="presOf" srcId="{C812A11B-E98A-4F78-8AD4-8D107C1C4C58}" destId="{B8131947-C2F8-47BA-828A-652E6EE5D2E4}" srcOrd="0" destOrd="0" presId="urn:microsoft.com/office/officeart/2005/8/layout/target1"/>
    <dgm:cxn modelId="{3FCFB36D-4B3E-4291-B5E5-411FF0B3EE77}" type="presOf" srcId="{62B8D42C-E88B-49B4-868E-29E5BD43217B}" destId="{EDE513A3-F489-4FCB-A2E8-74FA4AA9321D}" srcOrd="0" destOrd="0" presId="urn:microsoft.com/office/officeart/2005/8/layout/target1"/>
    <dgm:cxn modelId="{94F8C957-5AFF-413F-B055-DDF31FA5815E}" srcId="{3BE6F249-5D88-4DB0-9356-8C042C471783}" destId="{A2B43EB4-B03D-4557-810E-C55849C71299}" srcOrd="0" destOrd="0" parTransId="{DE9CEFB9-9356-412B-8AEB-C47CCE15F8DC}" sibTransId="{E7AD9010-52A9-4EB3-983A-2B2F80A71ABF}"/>
    <dgm:cxn modelId="{59D53389-C7DC-4788-B95D-48A98698775B}" type="presOf" srcId="{BF37CA6D-F0D9-4640-86EB-11B19645734E}" destId="{E0CE4217-7BAA-41A1-A747-574581DBD1CA}" srcOrd="0" destOrd="0" presId="urn:microsoft.com/office/officeart/2005/8/layout/target1"/>
    <dgm:cxn modelId="{F6C0CCD1-C5F0-4240-8ACE-6327CBF222B6}" srcId="{C812A11B-E98A-4F78-8AD4-8D107C1C4C58}" destId="{72219DE2-9264-41D6-A295-30549C2242A8}" srcOrd="0" destOrd="0" parTransId="{2647CA62-04C3-4C2D-B7D2-E52356A0BA14}" sibTransId="{A9ADAC40-5DF6-48F7-880C-DAAB49B6E08E}"/>
    <dgm:cxn modelId="{049BB8EA-93B5-47B2-9172-79ACBAC9E7B3}" type="presOf" srcId="{A2B43EB4-B03D-4557-810E-C55849C71299}" destId="{DA8F0234-4EB8-41F0-9B55-86AEB4BFFD56}" srcOrd="0" destOrd="1" presId="urn:microsoft.com/office/officeart/2005/8/layout/target1"/>
    <dgm:cxn modelId="{F8B99AF4-FD22-4278-BCCA-7A53FDF179EB}" type="presOf" srcId="{72219DE2-9264-41D6-A295-30549C2242A8}" destId="{77A11A2A-ED04-4C90-946E-BAC824A8DB0F}" srcOrd="0" destOrd="0" presId="urn:microsoft.com/office/officeart/2005/8/layout/target1"/>
    <dgm:cxn modelId="{D0A011FD-3659-4445-9678-BBD425F5A4BB}" srcId="{C812A11B-E98A-4F78-8AD4-8D107C1C4C58}" destId="{62B8D42C-E88B-49B4-868E-29E5BD43217B}" srcOrd="1" destOrd="0" parTransId="{A051BC36-B641-433D-B631-B30219FD09FC}" sibTransId="{901A8307-878F-4FC3-8A68-7B6F1D838661}"/>
    <dgm:cxn modelId="{3497B468-6D84-46FE-BCC6-0410BA707F44}" type="presParOf" srcId="{B8131947-C2F8-47BA-828A-652E6EE5D2E4}" destId="{C9B92629-7BA3-45B7-8AAE-70BD1ED3AF35}" srcOrd="0" destOrd="0" presId="urn:microsoft.com/office/officeart/2005/8/layout/target1"/>
    <dgm:cxn modelId="{A48BFF6F-498F-4D53-A0D7-1105E295BC46}" type="presParOf" srcId="{B8131947-C2F8-47BA-828A-652E6EE5D2E4}" destId="{77A11A2A-ED04-4C90-946E-BAC824A8DB0F}" srcOrd="1" destOrd="0" presId="urn:microsoft.com/office/officeart/2005/8/layout/target1"/>
    <dgm:cxn modelId="{0EF8FCEF-4930-4BBF-B9C3-1C42E2693BD7}" type="presParOf" srcId="{B8131947-C2F8-47BA-828A-652E6EE5D2E4}" destId="{10CFC837-4F89-4B6E-A895-4F60EEF12401}" srcOrd="2" destOrd="0" presId="urn:microsoft.com/office/officeart/2005/8/layout/target1"/>
    <dgm:cxn modelId="{DBE6FCCF-15DE-44C6-83E4-9AB05FD40DA5}" type="presParOf" srcId="{B8131947-C2F8-47BA-828A-652E6EE5D2E4}" destId="{3767065B-2C0E-460B-A3D8-62C0151159FE}" srcOrd="3" destOrd="0" presId="urn:microsoft.com/office/officeart/2005/8/layout/target1"/>
    <dgm:cxn modelId="{FCA9BC89-717E-405C-94AF-5468FE31BB77}" type="presParOf" srcId="{B8131947-C2F8-47BA-828A-652E6EE5D2E4}" destId="{27021409-EBB4-4503-9040-7DA796DB9FD1}" srcOrd="4" destOrd="0" presId="urn:microsoft.com/office/officeart/2005/8/layout/target1"/>
    <dgm:cxn modelId="{4EE80979-65B9-49D6-8034-7C2B874B8A43}" type="presParOf" srcId="{B8131947-C2F8-47BA-828A-652E6EE5D2E4}" destId="{EDE513A3-F489-4FCB-A2E8-74FA4AA9321D}" srcOrd="5" destOrd="0" presId="urn:microsoft.com/office/officeart/2005/8/layout/target1"/>
    <dgm:cxn modelId="{7C09624E-F556-4CA2-822B-528A68E8545A}" type="presParOf" srcId="{B8131947-C2F8-47BA-828A-652E6EE5D2E4}" destId="{E591AC52-1973-4FAD-8932-4FE952245FBE}" srcOrd="6" destOrd="0" presId="urn:microsoft.com/office/officeart/2005/8/layout/target1"/>
    <dgm:cxn modelId="{BAA572A5-232B-473D-A3A8-C824569AB516}" type="presParOf" srcId="{B8131947-C2F8-47BA-828A-652E6EE5D2E4}" destId="{D62599D6-78C8-4139-8597-FA1F7FEC1C55}" srcOrd="7" destOrd="0" presId="urn:microsoft.com/office/officeart/2005/8/layout/target1"/>
    <dgm:cxn modelId="{7B29D2D6-45A9-462A-97CA-EF34C0E68140}" type="presParOf" srcId="{B8131947-C2F8-47BA-828A-652E6EE5D2E4}" destId="{7D13F325-06A4-40DD-BCBB-10317E211B04}" srcOrd="8" destOrd="0" presId="urn:microsoft.com/office/officeart/2005/8/layout/target1"/>
    <dgm:cxn modelId="{51A2CA0A-43C1-49D5-B69C-D0AF73D6795F}" type="presParOf" srcId="{B8131947-C2F8-47BA-828A-652E6EE5D2E4}" destId="{E0CE4217-7BAA-41A1-A747-574581DBD1CA}" srcOrd="9" destOrd="0" presId="urn:microsoft.com/office/officeart/2005/8/layout/target1"/>
    <dgm:cxn modelId="{07A0309B-F885-4A61-87D1-131BAD567FDE}" type="presParOf" srcId="{B8131947-C2F8-47BA-828A-652E6EE5D2E4}" destId="{28F75A75-3CC0-469C-A9D9-7E9E44C53A17}" srcOrd="10" destOrd="0" presId="urn:microsoft.com/office/officeart/2005/8/layout/target1"/>
    <dgm:cxn modelId="{659F9AED-9305-4E84-9857-61E724CE467D}" type="presParOf" srcId="{B8131947-C2F8-47BA-828A-652E6EE5D2E4}" destId="{CFEA521D-152A-435E-93F8-EEF29421CB71}" srcOrd="11" destOrd="0" presId="urn:microsoft.com/office/officeart/2005/8/layout/target1"/>
    <dgm:cxn modelId="{59CF1B55-4A10-44C6-8661-ABE7D9218663}" type="presParOf" srcId="{B8131947-C2F8-47BA-828A-652E6EE5D2E4}" destId="{0CD89C9F-5022-4FD0-BBA7-C9B47A205632}" srcOrd="12" destOrd="0" presId="urn:microsoft.com/office/officeart/2005/8/layout/target1"/>
    <dgm:cxn modelId="{A512196C-C85C-4AFB-B703-8D39EBC09D44}" type="presParOf" srcId="{B8131947-C2F8-47BA-828A-652E6EE5D2E4}" destId="{FDAD307E-244E-448F-BAEA-DC128AB3C62C}" srcOrd="13" destOrd="0" presId="urn:microsoft.com/office/officeart/2005/8/layout/target1"/>
    <dgm:cxn modelId="{1C8122DB-0710-4165-AF34-C0EA99364265}" type="presParOf" srcId="{B8131947-C2F8-47BA-828A-652E6EE5D2E4}" destId="{A0BD16B8-0094-438C-B35B-D924F151C693}" srcOrd="14" destOrd="0" presId="urn:microsoft.com/office/officeart/2005/8/layout/target1"/>
    <dgm:cxn modelId="{6FE57FD1-38A4-45B7-9E2E-235932458017}" type="presParOf" srcId="{B8131947-C2F8-47BA-828A-652E6EE5D2E4}" destId="{DEBB689C-B177-432C-A4D6-9A2729C23A5F}" srcOrd="15" destOrd="0" presId="urn:microsoft.com/office/officeart/2005/8/layout/target1"/>
    <dgm:cxn modelId="{A7EC662E-825D-4827-B794-E4E8BAEB935B}" type="presParOf" srcId="{B8131947-C2F8-47BA-828A-652E6EE5D2E4}" destId="{8772B944-A731-49DD-AD5A-5BC6B90C18ED}" srcOrd="16" destOrd="0" presId="urn:microsoft.com/office/officeart/2005/8/layout/target1"/>
    <dgm:cxn modelId="{7A6FE386-9BB0-4DC0-AABD-7C976739FB1D}" type="presParOf" srcId="{B8131947-C2F8-47BA-828A-652E6EE5D2E4}" destId="{DA8F0234-4EB8-41F0-9B55-86AEB4BFFD56}" srcOrd="17" destOrd="0" presId="urn:microsoft.com/office/officeart/2005/8/layout/target1"/>
    <dgm:cxn modelId="{84E9E2AD-035B-408B-ADA7-67B9CBE8702E}" type="presParOf" srcId="{B8131947-C2F8-47BA-828A-652E6EE5D2E4}" destId="{041BA6F0-1E50-4755-84D6-EAD942CEC663}" srcOrd="18" destOrd="0" presId="urn:microsoft.com/office/officeart/2005/8/layout/target1"/>
    <dgm:cxn modelId="{4E99C05F-4455-4CD7-AAC1-FBF9C0731C8F}" type="presParOf" srcId="{B8131947-C2F8-47BA-828A-652E6EE5D2E4}" destId="{4A55AA13-AF00-419D-AD46-8C6FBE0139FE}"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6126E-7B06-45D3-A1E8-5B55A2CBB615}">
      <dsp:nvSpPr>
        <dsp:cNvPr id="0" name=""/>
        <dsp:cNvSpPr/>
      </dsp:nvSpPr>
      <dsp:spPr>
        <a:xfrm>
          <a:off x="3267679" y="-19636"/>
          <a:ext cx="5582473" cy="5582473"/>
        </a:xfrm>
        <a:prstGeom prst="circularArrow">
          <a:avLst>
            <a:gd name="adj1" fmla="val 4668"/>
            <a:gd name="adj2" fmla="val 272909"/>
            <a:gd name="adj3" fmla="val 12845984"/>
            <a:gd name="adj4" fmla="val 18020915"/>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766D13-FA23-4FA0-A097-D44AB2823838}">
      <dsp:nvSpPr>
        <dsp:cNvPr id="0" name=""/>
        <dsp:cNvSpPr/>
      </dsp:nvSpPr>
      <dsp:spPr>
        <a:xfrm>
          <a:off x="4199759" y="52470"/>
          <a:ext cx="3703352" cy="167736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a:latin typeface="Calibri"/>
              <a:cs typeface="Calibri"/>
            </a:rPr>
            <a:t>Acquisition</a:t>
          </a:r>
          <a:endParaRPr lang="en-GB" sz="2400" kern="1200">
            <a:latin typeface="Calibri"/>
            <a:cs typeface="Calibri"/>
          </a:endParaRPr>
        </a:p>
        <a:p>
          <a:pPr marL="171450" lvl="1" indent="-171450" algn="l" defTabSz="711200">
            <a:lnSpc>
              <a:spcPct val="90000"/>
            </a:lnSpc>
            <a:spcBef>
              <a:spcPct val="0"/>
            </a:spcBef>
            <a:spcAft>
              <a:spcPct val="15000"/>
            </a:spcAft>
            <a:buChar char="•"/>
          </a:pPr>
          <a:r>
            <a:rPr lang="en-GB" sz="1600" kern="1200" dirty="0">
              <a:latin typeface="Calibri"/>
              <a:cs typeface="Calibri"/>
            </a:rPr>
            <a:t>Introducing the ”Cultural Dart board”</a:t>
          </a:r>
        </a:p>
        <a:p>
          <a:pPr marL="171450" lvl="1" indent="-171450" algn="l" defTabSz="711200">
            <a:lnSpc>
              <a:spcPct val="90000"/>
            </a:lnSpc>
            <a:spcBef>
              <a:spcPct val="0"/>
            </a:spcBef>
            <a:spcAft>
              <a:spcPct val="15000"/>
            </a:spcAft>
            <a:buChar char="•"/>
          </a:pPr>
          <a:r>
            <a:rPr lang="en-GB" sz="1600" kern="1200" dirty="0">
              <a:latin typeface="Calibri"/>
              <a:cs typeface="Calibri"/>
            </a:rPr>
            <a:t>Introducing Content: What is culture? And different cultural categories.</a:t>
          </a:r>
        </a:p>
      </dsp:txBody>
      <dsp:txXfrm>
        <a:off x="4281641" y="134352"/>
        <a:ext cx="3539588" cy="1513601"/>
      </dsp:txXfrm>
    </dsp:sp>
    <dsp:sp modelId="{958D46AE-E33A-441E-B764-1D2FA2E8C2B9}">
      <dsp:nvSpPr>
        <dsp:cNvPr id="0" name=""/>
        <dsp:cNvSpPr/>
      </dsp:nvSpPr>
      <dsp:spPr>
        <a:xfrm>
          <a:off x="7374192" y="1775201"/>
          <a:ext cx="4877638" cy="263277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latin typeface="Calibri"/>
              <a:cs typeface="Calibri"/>
            </a:rPr>
            <a:t>Investigation</a:t>
          </a:r>
        </a:p>
        <a:p>
          <a:pPr marL="171450" lvl="1" indent="-171450" algn="l" defTabSz="711200" rtl="0">
            <a:lnSpc>
              <a:spcPct val="90000"/>
            </a:lnSpc>
            <a:spcBef>
              <a:spcPct val="0"/>
            </a:spcBef>
            <a:spcAft>
              <a:spcPct val="15000"/>
            </a:spcAft>
            <a:buChar char="•"/>
          </a:pPr>
          <a:r>
            <a:rPr lang="en-GB" sz="1600" kern="1200" dirty="0"/>
            <a:t>Brainstorming</a:t>
          </a:r>
        </a:p>
        <a:p>
          <a:pPr marL="171450" lvl="1" indent="-171450" algn="l" defTabSz="711200">
            <a:lnSpc>
              <a:spcPct val="90000"/>
            </a:lnSpc>
            <a:spcBef>
              <a:spcPct val="0"/>
            </a:spcBef>
            <a:spcAft>
              <a:spcPct val="15000"/>
            </a:spcAft>
            <a:buChar char="•"/>
          </a:pPr>
          <a:r>
            <a:rPr lang="en-GB" sz="1600" kern="1200" dirty="0"/>
            <a:t>The teacher reviews new material / </a:t>
          </a:r>
          <a:r>
            <a:rPr lang="en-GB" sz="1600" kern="1200" dirty="0" err="1"/>
            <a:t>informations</a:t>
          </a:r>
          <a:r>
            <a:rPr lang="en-GB" sz="1600" kern="1200" dirty="0"/>
            <a:t> for the theme.</a:t>
          </a:r>
        </a:p>
        <a:p>
          <a:pPr marL="171450" lvl="1" indent="-171450" algn="l" defTabSz="711200">
            <a:lnSpc>
              <a:spcPct val="90000"/>
            </a:lnSpc>
            <a:spcBef>
              <a:spcPct val="0"/>
            </a:spcBef>
            <a:spcAft>
              <a:spcPct val="15000"/>
            </a:spcAft>
            <a:buChar char="•"/>
          </a:pPr>
          <a:r>
            <a:rPr lang="en-GB" sz="1600" kern="1200" dirty="0"/>
            <a:t>Turf hunt/ photo tour: Students explore the cultural places in their local area.</a:t>
          </a:r>
          <a:endParaRPr lang="da-DK" sz="1600" kern="1200" dirty="0"/>
        </a:p>
        <a:p>
          <a:pPr marL="171450" lvl="1" indent="-171450" algn="l" defTabSz="711200" rtl="0">
            <a:lnSpc>
              <a:spcPct val="90000"/>
            </a:lnSpc>
            <a:spcBef>
              <a:spcPct val="0"/>
            </a:spcBef>
            <a:spcAft>
              <a:spcPct val="15000"/>
            </a:spcAft>
            <a:buChar char="•"/>
          </a:pPr>
          <a:r>
            <a:rPr lang="en-GB" sz="1600" kern="1200" dirty="0"/>
            <a:t>Picture/ information seeking online: Students explore their national/ regional/ continental culture – photos.</a:t>
          </a:r>
        </a:p>
      </dsp:txBody>
      <dsp:txXfrm>
        <a:off x="7502713" y="1903722"/>
        <a:ext cx="4620596" cy="2375732"/>
      </dsp:txXfrm>
    </dsp:sp>
    <dsp:sp modelId="{4CEA5E50-C4F2-4F58-A377-1E5F20F5E85D}">
      <dsp:nvSpPr>
        <dsp:cNvPr id="0" name=""/>
        <dsp:cNvSpPr/>
      </dsp:nvSpPr>
      <dsp:spPr>
        <a:xfrm>
          <a:off x="4198908" y="4358321"/>
          <a:ext cx="3770505" cy="135055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a:latin typeface="Calibri"/>
              <a:cs typeface="Calibri"/>
            </a:rPr>
            <a:t>Production:</a:t>
          </a:r>
        </a:p>
        <a:p>
          <a:pPr marL="0" lvl="0" indent="0" algn="ctr" defTabSz="1066800" rtl="0">
            <a:lnSpc>
              <a:spcPct val="90000"/>
            </a:lnSpc>
            <a:spcBef>
              <a:spcPct val="0"/>
            </a:spcBef>
            <a:spcAft>
              <a:spcPct val="35000"/>
            </a:spcAft>
            <a:buNone/>
          </a:pPr>
          <a:r>
            <a:rPr lang="en-GB" sz="1600" kern="1200">
              <a:latin typeface="Calibri"/>
              <a:cs typeface="Calibri"/>
            </a:rPr>
            <a:t>Produce presentation in e.g. Prezi using their photos/ pictures or in the paperform. </a:t>
          </a:r>
        </a:p>
      </dsp:txBody>
      <dsp:txXfrm>
        <a:off x="4264837" y="4424250"/>
        <a:ext cx="3638647" cy="1218699"/>
      </dsp:txXfrm>
    </dsp:sp>
    <dsp:sp modelId="{24B587CB-1F8D-4E6A-8D07-77B113171CCE}">
      <dsp:nvSpPr>
        <dsp:cNvPr id="0" name=""/>
        <dsp:cNvSpPr/>
      </dsp:nvSpPr>
      <dsp:spPr>
        <a:xfrm>
          <a:off x="1152915" y="2072899"/>
          <a:ext cx="4384720" cy="188525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latin typeface="Calibri"/>
              <a:cs typeface="Calibri"/>
            </a:rPr>
            <a:t>Game/ Practice:</a:t>
          </a:r>
        </a:p>
        <a:p>
          <a:pPr marL="171450" lvl="1" indent="-171450" algn="l" defTabSz="711200">
            <a:lnSpc>
              <a:spcPct val="90000"/>
            </a:lnSpc>
            <a:spcBef>
              <a:spcPct val="0"/>
            </a:spcBef>
            <a:spcAft>
              <a:spcPct val="15000"/>
            </a:spcAft>
            <a:buChar char="•"/>
          </a:pPr>
          <a:r>
            <a:rPr lang="en-GB" sz="1600" kern="1200">
              <a:latin typeface="Calibri"/>
              <a:cs typeface="Calibri"/>
            </a:rPr>
            <a:t>Gamified presentations.</a:t>
          </a:r>
        </a:p>
        <a:p>
          <a:pPr marL="171450" lvl="1" indent="-171450" algn="l" defTabSz="711200">
            <a:lnSpc>
              <a:spcPct val="90000"/>
            </a:lnSpc>
            <a:spcBef>
              <a:spcPct val="0"/>
            </a:spcBef>
            <a:spcAft>
              <a:spcPct val="15000"/>
            </a:spcAft>
            <a:buChar char="•"/>
          </a:pPr>
          <a:r>
            <a:rPr lang="en-GB" sz="1600" kern="1200">
              <a:latin typeface="Calibri"/>
              <a:cs typeface="Calibri"/>
            </a:rPr>
            <a:t>Students participate with their new knowledge and reflections on cultural knowledge.</a:t>
          </a:r>
        </a:p>
      </dsp:txBody>
      <dsp:txXfrm>
        <a:off x="1244945" y="2164929"/>
        <a:ext cx="4200660" cy="1701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72B944-A731-49DD-AD5A-5BC6B90C18ED}">
      <dsp:nvSpPr>
        <dsp:cNvPr id="0" name=""/>
        <dsp:cNvSpPr/>
      </dsp:nvSpPr>
      <dsp:spPr>
        <a:xfrm>
          <a:off x="1144457" y="1419859"/>
          <a:ext cx="4882597" cy="488259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D89C9F-5022-4FD0-BBA7-C9B47A205632}">
      <dsp:nvSpPr>
        <dsp:cNvPr id="0" name=""/>
        <dsp:cNvSpPr/>
      </dsp:nvSpPr>
      <dsp:spPr>
        <a:xfrm>
          <a:off x="1686832" y="1962234"/>
          <a:ext cx="3797847" cy="379784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13F325-06A4-40DD-BCBB-10317E211B04}">
      <dsp:nvSpPr>
        <dsp:cNvPr id="0" name=""/>
        <dsp:cNvSpPr/>
      </dsp:nvSpPr>
      <dsp:spPr>
        <a:xfrm>
          <a:off x="2229207" y="2504609"/>
          <a:ext cx="2713096" cy="271309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021409-EBB4-4503-9040-7DA796DB9FD1}">
      <dsp:nvSpPr>
        <dsp:cNvPr id="0" name=""/>
        <dsp:cNvSpPr/>
      </dsp:nvSpPr>
      <dsp:spPr>
        <a:xfrm>
          <a:off x="2771989" y="3047391"/>
          <a:ext cx="1627532" cy="162753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B92629-7BA3-45B7-8AAE-70BD1ED3AF35}">
      <dsp:nvSpPr>
        <dsp:cNvPr id="0" name=""/>
        <dsp:cNvSpPr/>
      </dsp:nvSpPr>
      <dsp:spPr>
        <a:xfrm>
          <a:off x="3314365" y="3589767"/>
          <a:ext cx="542782" cy="54278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A11A2A-ED04-4C90-946E-BAC824A8DB0F}">
      <dsp:nvSpPr>
        <dsp:cNvPr id="0" name=""/>
        <dsp:cNvSpPr/>
      </dsp:nvSpPr>
      <dsp:spPr>
        <a:xfrm>
          <a:off x="6840821" y="207673"/>
          <a:ext cx="2441298" cy="861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GB" sz="2600" kern="1200"/>
            <a:t>Me</a:t>
          </a:r>
        </a:p>
      </dsp:txBody>
      <dsp:txXfrm>
        <a:off x="6840821" y="207673"/>
        <a:ext cx="2441298" cy="861941"/>
      </dsp:txXfrm>
    </dsp:sp>
    <dsp:sp modelId="{10CFC837-4F89-4B6E-A895-4F60EEF12401}">
      <dsp:nvSpPr>
        <dsp:cNvPr id="0" name=""/>
        <dsp:cNvSpPr/>
      </dsp:nvSpPr>
      <dsp:spPr>
        <a:xfrm>
          <a:off x="6230496" y="638643"/>
          <a:ext cx="610324"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67065B-2C0E-460B-A3D8-62C0151159FE}">
      <dsp:nvSpPr>
        <dsp:cNvPr id="0" name=""/>
        <dsp:cNvSpPr/>
      </dsp:nvSpPr>
      <dsp:spPr>
        <a:xfrm rot="5400000">
          <a:off x="3294834" y="929565"/>
          <a:ext cx="3222514" cy="2640671"/>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E513A3-F489-4FCB-A2E8-74FA4AA9321D}">
      <dsp:nvSpPr>
        <dsp:cNvPr id="0" name=""/>
        <dsp:cNvSpPr/>
      </dsp:nvSpPr>
      <dsp:spPr>
        <a:xfrm>
          <a:off x="6840821" y="1119091"/>
          <a:ext cx="2441298" cy="861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GB" sz="2600" kern="1200"/>
            <a:t>Home &amp; family</a:t>
          </a:r>
        </a:p>
      </dsp:txBody>
      <dsp:txXfrm>
        <a:off x="6840821" y="1119091"/>
        <a:ext cx="2441298" cy="861941"/>
      </dsp:txXfrm>
    </dsp:sp>
    <dsp:sp modelId="{E591AC52-1973-4FAD-8932-4FE952245FBE}">
      <dsp:nvSpPr>
        <dsp:cNvPr id="0" name=""/>
        <dsp:cNvSpPr/>
      </dsp:nvSpPr>
      <dsp:spPr>
        <a:xfrm>
          <a:off x="6230496" y="1550061"/>
          <a:ext cx="610324"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2599D6-78C8-4139-8597-FA1F7FEC1C55}">
      <dsp:nvSpPr>
        <dsp:cNvPr id="0" name=""/>
        <dsp:cNvSpPr/>
      </dsp:nvSpPr>
      <dsp:spPr>
        <a:xfrm rot="5400000">
          <a:off x="3768365" y="1771731"/>
          <a:ext cx="2683150" cy="2237857"/>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CE4217-7BAA-41A1-A747-574581DBD1CA}">
      <dsp:nvSpPr>
        <dsp:cNvPr id="0" name=""/>
        <dsp:cNvSpPr/>
      </dsp:nvSpPr>
      <dsp:spPr>
        <a:xfrm>
          <a:off x="6820143" y="2041352"/>
          <a:ext cx="3306446" cy="861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GB" sz="2600" kern="1200"/>
            <a:t>City &amp; Local area</a:t>
          </a:r>
        </a:p>
      </dsp:txBody>
      <dsp:txXfrm>
        <a:off x="6820143" y="2041352"/>
        <a:ext cx="3306446" cy="861941"/>
      </dsp:txXfrm>
    </dsp:sp>
    <dsp:sp modelId="{28F75A75-3CC0-469C-A9D9-7E9E44C53A17}">
      <dsp:nvSpPr>
        <dsp:cNvPr id="0" name=""/>
        <dsp:cNvSpPr/>
      </dsp:nvSpPr>
      <dsp:spPr>
        <a:xfrm>
          <a:off x="6230496" y="2461480"/>
          <a:ext cx="610324"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EA521D-152A-435E-93F8-EEF29421CB71}">
      <dsp:nvSpPr>
        <dsp:cNvPr id="0" name=""/>
        <dsp:cNvSpPr/>
      </dsp:nvSpPr>
      <dsp:spPr>
        <a:xfrm rot="5400000">
          <a:off x="4232700" y="2579476"/>
          <a:ext cx="2115792" cy="187980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AD307E-244E-448F-BAEA-DC128AB3C62C}">
      <dsp:nvSpPr>
        <dsp:cNvPr id="0" name=""/>
        <dsp:cNvSpPr/>
      </dsp:nvSpPr>
      <dsp:spPr>
        <a:xfrm>
          <a:off x="6840821" y="2922397"/>
          <a:ext cx="2441298" cy="861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GB" sz="2600" kern="1200"/>
            <a:t>Nation</a:t>
          </a:r>
        </a:p>
      </dsp:txBody>
      <dsp:txXfrm>
        <a:off x="6840821" y="2922397"/>
        <a:ext cx="2441298" cy="861941"/>
      </dsp:txXfrm>
    </dsp:sp>
    <dsp:sp modelId="{A0BD16B8-0094-438C-B35B-D924F151C693}">
      <dsp:nvSpPr>
        <dsp:cNvPr id="0" name=""/>
        <dsp:cNvSpPr/>
      </dsp:nvSpPr>
      <dsp:spPr>
        <a:xfrm>
          <a:off x="6230496" y="3353367"/>
          <a:ext cx="610324"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BB689C-B177-432C-A4D6-9A2729C23A5F}">
      <dsp:nvSpPr>
        <dsp:cNvPr id="0" name=""/>
        <dsp:cNvSpPr/>
      </dsp:nvSpPr>
      <dsp:spPr>
        <a:xfrm rot="5400000">
          <a:off x="4694919" y="3432303"/>
          <a:ext cx="1614512" cy="1456641"/>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8F0234-4EB8-41F0-9B55-86AEB4BFFD56}">
      <dsp:nvSpPr>
        <dsp:cNvPr id="0" name=""/>
        <dsp:cNvSpPr/>
      </dsp:nvSpPr>
      <dsp:spPr>
        <a:xfrm>
          <a:off x="6968269" y="3801492"/>
          <a:ext cx="3451727" cy="861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t" anchorCtr="0">
          <a:noAutofit/>
        </a:bodyPr>
        <a:lstStyle/>
        <a:p>
          <a:pPr marL="0" lvl="0" indent="0" algn="l" defTabSz="1155700">
            <a:lnSpc>
              <a:spcPct val="90000"/>
            </a:lnSpc>
            <a:spcBef>
              <a:spcPct val="0"/>
            </a:spcBef>
            <a:spcAft>
              <a:spcPct val="35000"/>
            </a:spcAft>
            <a:buNone/>
          </a:pPr>
          <a:r>
            <a:rPr lang="en-GB" sz="2600" kern="1200"/>
            <a:t>Region &amp; continent</a:t>
          </a:r>
        </a:p>
        <a:p>
          <a:pPr marL="228600" lvl="1" indent="-228600" algn="l" defTabSz="889000">
            <a:lnSpc>
              <a:spcPct val="90000"/>
            </a:lnSpc>
            <a:spcBef>
              <a:spcPct val="0"/>
            </a:spcBef>
            <a:spcAft>
              <a:spcPct val="15000"/>
            </a:spcAft>
            <a:buChar char="•"/>
          </a:pPr>
          <a:r>
            <a:rPr lang="en-GB" sz="2000" kern="1200"/>
            <a:t>E.g. Scandinavia &amp; EU</a:t>
          </a:r>
        </a:p>
      </dsp:txBody>
      <dsp:txXfrm>
        <a:off x="6968269" y="3801492"/>
        <a:ext cx="3451727" cy="861941"/>
      </dsp:txXfrm>
    </dsp:sp>
    <dsp:sp modelId="{041BA6F0-1E50-4755-84D6-EAD942CEC663}">
      <dsp:nvSpPr>
        <dsp:cNvPr id="0" name=""/>
        <dsp:cNvSpPr/>
      </dsp:nvSpPr>
      <dsp:spPr>
        <a:xfrm>
          <a:off x="6230496" y="4219215"/>
          <a:ext cx="610324"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55AA13-AF00-419D-AD46-8C6FBE0139FE}">
      <dsp:nvSpPr>
        <dsp:cNvPr id="0" name=""/>
        <dsp:cNvSpPr/>
      </dsp:nvSpPr>
      <dsp:spPr>
        <a:xfrm rot="5400000">
          <a:off x="5131912" y="4259903"/>
          <a:ext cx="1139272" cy="1057896"/>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99F06-19DB-40C5-8B97-B3665724C038}" type="datetimeFigureOut">
              <a:rPr lang="da-DK" smtClean="0"/>
              <a:t>02-12-2022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B74F4E-18D7-415E-A46F-79CDC9B710BF}" type="slidenum">
              <a:rPr lang="da-DK" smtClean="0"/>
              <a:t>‹nr.›</a:t>
            </a:fld>
            <a:endParaRPr lang="da-DK"/>
          </a:p>
        </p:txBody>
      </p:sp>
    </p:spTree>
    <p:extLst>
      <p:ext uri="{BB962C8B-B14F-4D97-AF65-F5344CB8AC3E}">
        <p14:creationId xmlns:p14="http://schemas.microsoft.com/office/powerpoint/2010/main" val="358266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a:t>During the course, the teacher must introduce the students to the concept of culture and different cultural categories or areas:</a:t>
            </a:r>
          </a:p>
          <a:p>
            <a:r>
              <a:rPr lang="en-US"/>
              <a:t>Culture for a group of people can be understood as values, norms, habits, rituals and knowledge that give the group a distinctive character and a collective identity, and which can be seen in the group's social life and activities.</a:t>
            </a:r>
          </a:p>
          <a:p>
            <a:r>
              <a:rPr lang="en-US"/>
              <a:t>Culture can also be understood as the knowledge, meanings and values that people share and negotiate with others within different social communities. The choices you make will always be influenced by cultural, social and individual preferences. How the individual elements play out cannot be predicted.</a:t>
            </a:r>
          </a:p>
          <a:p>
            <a:r>
              <a:rPr lang="en-US"/>
              <a:t>Cultural activities can also meet people's needs. For example, gastronomy and the need for nutrition. Fashion and the need for clothes. Architecture and the need for housing. Sport and the need to compete.</a:t>
            </a:r>
          </a:p>
          <a:p>
            <a:endParaRPr lang="en-US"/>
          </a:p>
        </p:txBody>
      </p:sp>
      <p:sp>
        <p:nvSpPr>
          <p:cNvPr id="4" name="Pladsholder til slidenummer 3"/>
          <p:cNvSpPr>
            <a:spLocks noGrp="1"/>
          </p:cNvSpPr>
          <p:nvPr>
            <p:ph type="sldNum" sz="quarter" idx="5"/>
          </p:nvPr>
        </p:nvSpPr>
        <p:spPr/>
        <p:txBody>
          <a:bodyPr/>
          <a:lstStyle/>
          <a:p>
            <a:fld id="{8DB74F4E-18D7-415E-A46F-79CDC9B710BF}" type="slidenum">
              <a:rPr lang="da-DK" smtClean="0"/>
              <a:t>9</a:t>
            </a:fld>
            <a:endParaRPr lang="da-DK"/>
          </a:p>
        </p:txBody>
      </p:sp>
    </p:spTree>
    <p:extLst>
      <p:ext uri="{BB962C8B-B14F-4D97-AF65-F5344CB8AC3E}">
        <p14:creationId xmlns:p14="http://schemas.microsoft.com/office/powerpoint/2010/main" val="1749190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a:t>Language: In order to develop into a human being, people need to experience themselves as a valuable part of a family and in a community. This process takes place, among other things, through language. National cultures, where culture orients itself towards a common culture for a society, language is an important marker. The language shows belonging and gives access to the culture. in a country, large groups may share an overall language, yet the language may be separated into different local/regional dialects. National cultures: Also linked to larger cultural communities (e.g. Denmark as Scandinavian, European and Western). Certain values and norms can appear in both an explicit form and an implicit form. The explicit values and norms are formulated directly in words, while the implicit norms and values are not written down or stated directly. The meaning of the unwritten rules is often linked to certain social contexts. For example drinking alcohol. </a:t>
            </a:r>
          </a:p>
          <a:p>
            <a:endParaRPr lang="en-US"/>
          </a:p>
          <a:p>
            <a:r>
              <a:rPr lang="en-US"/>
              <a:t>Nature forms a framework for people's living conditions and culture. Humans can survive in many types of environments, also tropical and arctic climates. Man has an ability to manipulate nature, and this ability ranges from agriculture to genetic engineering. It is this processing of nature that is the basis for the development of culture and society. Biologically speaking, man is an animal and thus himself a part of nature. We have some special opportunities for learning and that we can develop quite differently, depending on the environment in which we live. Access to natural resources, the climate, the landscape and animal and plant life have an impact on how a culture develops. For example, access to the sea can have an impact on culture. The natural conditions under which people live have a great impact on what specific experiences they get and how the culture of a particular place is shaped.</a:t>
            </a:r>
            <a:endParaRPr lang="en-US">
              <a:cs typeface="Calibri"/>
            </a:endParaRPr>
          </a:p>
          <a:p>
            <a:endParaRPr lang="en-US"/>
          </a:p>
          <a:p>
            <a:r>
              <a:rPr lang="en-US"/>
              <a:t>Art in one form or another forms an essential element in all human cultures. Artistic forms of expression can be, for example, music, dance, visual arts, literature, film and theatre, architecture and design. For example, well-known songs that are sung for special occasions. Art can create sensual experiences and quality of life for people and contribute to development and renewal in society. Artistic activities also create a space for creativity where people can create and experiment. The artists can problematize trends and norms in society in a special way and with their art can make people think about life or society in new ways.</a:t>
            </a:r>
            <a:endParaRPr lang="en-US">
              <a:cs typeface="Calibri"/>
            </a:endParaRPr>
          </a:p>
          <a:p>
            <a:endParaRPr lang="en-US"/>
          </a:p>
          <a:p>
            <a:r>
              <a:rPr lang="en-US"/>
              <a:t>Sports, play and physical activities/sports are an important source of people's learning and development. Sports can contain elements of competition, but can also have a playful approach. Sports include a wide range of physical activities. Sport can also be a rallying point for large groups of people who gather, for example to cheer, sing, eat and sport is thus connected to other cultural activities.</a:t>
            </a:r>
            <a:endParaRPr lang="en-US">
              <a:cs typeface="Calibri"/>
            </a:endParaRPr>
          </a:p>
          <a:p>
            <a:endParaRPr lang="en-US"/>
          </a:p>
          <a:p>
            <a:endParaRPr lang="en-US">
              <a:cs typeface="Calibri"/>
            </a:endParaRPr>
          </a:p>
        </p:txBody>
      </p:sp>
      <p:sp>
        <p:nvSpPr>
          <p:cNvPr id="4" name="Pladsholder til slidenummer 3"/>
          <p:cNvSpPr>
            <a:spLocks noGrp="1"/>
          </p:cNvSpPr>
          <p:nvPr>
            <p:ph type="sldNum" sz="quarter" idx="5"/>
          </p:nvPr>
        </p:nvSpPr>
        <p:spPr/>
        <p:txBody>
          <a:bodyPr/>
          <a:lstStyle/>
          <a:p>
            <a:fld id="{8DB74F4E-18D7-415E-A46F-79CDC9B710BF}" type="slidenum">
              <a:rPr lang="da-DK" smtClean="0"/>
              <a:t>10</a:t>
            </a:fld>
            <a:endParaRPr lang="da-DK"/>
          </a:p>
        </p:txBody>
      </p:sp>
    </p:spTree>
    <p:extLst>
      <p:ext uri="{BB962C8B-B14F-4D97-AF65-F5344CB8AC3E}">
        <p14:creationId xmlns:p14="http://schemas.microsoft.com/office/powerpoint/2010/main" val="1552368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en-US"/>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12/2/2022</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16166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12/2/2022</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378399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endParaRPr lang="en-US"/>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12/2/2022</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335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12/2/2022</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365797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en-US"/>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B7AE9C44-9DAE-47EA-BF7B-527501938C3F}" type="datetimeFigureOut">
              <a:rPr lang="en-US" smtClean="0"/>
              <a:t>12/2/2022</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0137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dato 4"/>
          <p:cNvSpPr>
            <a:spLocks noGrp="1"/>
          </p:cNvSpPr>
          <p:nvPr>
            <p:ph type="dt" sz="half" idx="10"/>
          </p:nvPr>
        </p:nvSpPr>
        <p:spPr/>
        <p:txBody>
          <a:bodyPr/>
          <a:lstStyle/>
          <a:p>
            <a:fld id="{B7AE9C44-9DAE-47EA-BF7B-527501938C3F}" type="datetimeFigureOut">
              <a:rPr lang="en-US" smtClean="0"/>
              <a:t>12/2/2022</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277196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endParaRPr lang="en-US"/>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Pladsholder til dato 6"/>
          <p:cNvSpPr>
            <a:spLocks noGrp="1"/>
          </p:cNvSpPr>
          <p:nvPr>
            <p:ph type="dt" sz="half" idx="10"/>
          </p:nvPr>
        </p:nvSpPr>
        <p:spPr/>
        <p:txBody>
          <a:bodyPr/>
          <a:lstStyle/>
          <a:p>
            <a:fld id="{B7AE9C44-9DAE-47EA-BF7B-527501938C3F}" type="datetimeFigureOut">
              <a:rPr lang="en-US" smtClean="0"/>
              <a:t>12/2/2022</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slidenummer 8"/>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178614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dato 2"/>
          <p:cNvSpPr>
            <a:spLocks noGrp="1"/>
          </p:cNvSpPr>
          <p:nvPr>
            <p:ph type="dt" sz="half" idx="10"/>
          </p:nvPr>
        </p:nvSpPr>
        <p:spPr/>
        <p:txBody>
          <a:bodyPr/>
          <a:lstStyle/>
          <a:p>
            <a:fld id="{B7AE9C44-9DAE-47EA-BF7B-527501938C3F}" type="datetimeFigureOut">
              <a:rPr lang="en-US" smtClean="0"/>
              <a:t>12/2/2022</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slidenummer 4"/>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73774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7AE9C44-9DAE-47EA-BF7B-527501938C3F}" type="datetimeFigureOut">
              <a:rPr lang="en-US" smtClean="0"/>
              <a:t>12/2/2022</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slidenummer 3"/>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52501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12/2/2022</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90453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12/2/2022</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‹nr.›</a:t>
            </a:fld>
            <a:endParaRPr lang="en-US"/>
          </a:p>
        </p:txBody>
      </p:sp>
    </p:spTree>
    <p:extLst>
      <p:ext uri="{BB962C8B-B14F-4D97-AF65-F5344CB8AC3E}">
        <p14:creationId xmlns:p14="http://schemas.microsoft.com/office/powerpoint/2010/main" val="29346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en-US"/>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E9C44-9DAE-47EA-BF7B-527501938C3F}" type="datetimeFigureOut">
              <a:rPr lang="en-US" smtClean="0"/>
              <a:t>12/2/2022</a:t>
            </a:fld>
            <a:endParaRPr lang="en-US"/>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FC2E3-A69C-4D5E-9D0D-9F10D106B08F}" type="slidenum">
              <a:rPr lang="en-US" smtClean="0"/>
              <a:t>‹nr.›</a:t>
            </a:fld>
            <a:endParaRPr lang="en-US"/>
          </a:p>
        </p:txBody>
      </p:sp>
    </p:spTree>
    <p:extLst>
      <p:ext uri="{BB962C8B-B14F-4D97-AF65-F5344CB8AC3E}">
        <p14:creationId xmlns:p14="http://schemas.microsoft.com/office/powerpoint/2010/main" val="45056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ABBC7B-DC1E-486A-B542-03268BA37878}"/>
              </a:ext>
            </a:extLst>
          </p:cNvPr>
          <p:cNvSpPr>
            <a:spLocks noGrp="1"/>
          </p:cNvSpPr>
          <p:nvPr>
            <p:ph type="ctrTitle"/>
          </p:nvPr>
        </p:nvSpPr>
        <p:spPr/>
        <p:txBody>
          <a:bodyPr/>
          <a:lstStyle/>
          <a:p>
            <a:r>
              <a:rPr lang="da-DK" err="1"/>
              <a:t>What</a:t>
            </a:r>
            <a:r>
              <a:rPr lang="da-DK"/>
              <a:t> am I a part of?</a:t>
            </a:r>
          </a:p>
        </p:txBody>
      </p:sp>
      <p:sp>
        <p:nvSpPr>
          <p:cNvPr id="3" name="Undertitel 2">
            <a:extLst>
              <a:ext uri="{FF2B5EF4-FFF2-40B4-BE49-F238E27FC236}">
                <a16:creationId xmlns:a16="http://schemas.microsoft.com/office/drawing/2014/main" id="{CFFF4FCF-FFED-45F8-8E18-D26D3761DADD}"/>
              </a:ext>
            </a:extLst>
          </p:cNvPr>
          <p:cNvSpPr>
            <a:spLocks noGrp="1"/>
          </p:cNvSpPr>
          <p:nvPr>
            <p:ph type="subTitle" idx="1"/>
          </p:nvPr>
        </p:nvSpPr>
        <p:spPr/>
        <p:txBody>
          <a:bodyPr vert="horz" lIns="91440" tIns="45720" rIns="91440" bIns="45720" rtlCol="0" anchor="t">
            <a:normAutofit/>
          </a:bodyPr>
          <a:lstStyle/>
          <a:p>
            <a:r>
              <a:rPr lang="da-DK" err="1">
                <a:ea typeface="+mn-lt"/>
                <a:cs typeface="+mn-lt"/>
              </a:rPr>
              <a:t>Exploring</a:t>
            </a:r>
            <a:r>
              <a:rPr lang="da-DK">
                <a:ea typeface="+mn-lt"/>
                <a:cs typeface="+mn-lt"/>
              </a:rPr>
              <a:t> </a:t>
            </a:r>
            <a:r>
              <a:rPr lang="da-DK" err="1">
                <a:ea typeface="+mn-lt"/>
                <a:cs typeface="+mn-lt"/>
              </a:rPr>
              <a:t>your</a:t>
            </a:r>
            <a:r>
              <a:rPr lang="da-DK">
                <a:ea typeface="+mn-lt"/>
                <a:cs typeface="+mn-lt"/>
              </a:rPr>
              <a:t> </a:t>
            </a:r>
            <a:r>
              <a:rPr lang="da-DK" err="1">
                <a:ea typeface="+mn-lt"/>
                <a:cs typeface="+mn-lt"/>
              </a:rPr>
              <a:t>own</a:t>
            </a:r>
            <a:r>
              <a:rPr lang="da-DK">
                <a:ea typeface="+mn-lt"/>
                <a:cs typeface="+mn-lt"/>
              </a:rPr>
              <a:t> </a:t>
            </a:r>
            <a:r>
              <a:rPr lang="da-DK" err="1">
                <a:ea typeface="+mn-lt"/>
                <a:cs typeface="+mn-lt"/>
              </a:rPr>
              <a:t>culture</a:t>
            </a:r>
            <a:r>
              <a:rPr lang="da-DK">
                <a:ea typeface="+mn-lt"/>
                <a:cs typeface="+mn-lt"/>
              </a:rPr>
              <a:t> and the </a:t>
            </a:r>
            <a:r>
              <a:rPr lang="da-DK" err="1">
                <a:ea typeface="+mn-lt"/>
                <a:cs typeface="+mn-lt"/>
              </a:rPr>
              <a:t>culture</a:t>
            </a:r>
            <a:r>
              <a:rPr lang="da-DK">
                <a:ea typeface="+mn-lt"/>
                <a:cs typeface="+mn-lt"/>
              </a:rPr>
              <a:t> of </a:t>
            </a:r>
            <a:r>
              <a:rPr lang="da-DK" err="1">
                <a:ea typeface="+mn-lt"/>
                <a:cs typeface="+mn-lt"/>
              </a:rPr>
              <a:t>other</a:t>
            </a:r>
            <a:r>
              <a:rPr lang="da-DK">
                <a:ea typeface="+mn-lt"/>
                <a:cs typeface="+mn-lt"/>
              </a:rPr>
              <a:t> </a:t>
            </a:r>
            <a:r>
              <a:rPr lang="da-DK" err="1">
                <a:ea typeface="+mn-lt"/>
                <a:cs typeface="+mn-lt"/>
              </a:rPr>
              <a:t>people</a:t>
            </a:r>
            <a:r>
              <a:rPr lang="da-DK">
                <a:ea typeface="+mn-lt"/>
                <a:cs typeface="+mn-lt"/>
              </a:rPr>
              <a:t>.</a:t>
            </a:r>
            <a:endParaRPr lang="da-DK"/>
          </a:p>
        </p:txBody>
      </p:sp>
    </p:spTree>
    <p:extLst>
      <p:ext uri="{BB962C8B-B14F-4D97-AF65-F5344CB8AC3E}">
        <p14:creationId xmlns:p14="http://schemas.microsoft.com/office/powerpoint/2010/main" val="277418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4B8DA1-89DC-D65B-C76C-BAF9D1A787B4}"/>
              </a:ext>
            </a:extLst>
          </p:cNvPr>
          <p:cNvSpPr>
            <a:spLocks noGrp="1"/>
          </p:cNvSpPr>
          <p:nvPr>
            <p:ph type="title"/>
          </p:nvPr>
        </p:nvSpPr>
        <p:spPr>
          <a:xfrm>
            <a:off x="363748" y="365125"/>
            <a:ext cx="10990052" cy="750469"/>
          </a:xfrm>
        </p:spPr>
        <p:txBody>
          <a:bodyPr/>
          <a:lstStyle/>
          <a:p>
            <a:r>
              <a:rPr lang="da-DK" err="1">
                <a:cs typeface="Calibri Light"/>
              </a:rPr>
              <a:t>Categories</a:t>
            </a:r>
            <a:r>
              <a:rPr lang="da-DK">
                <a:cs typeface="Calibri Light"/>
              </a:rPr>
              <a:t> of culture</a:t>
            </a:r>
            <a:endParaRPr lang="da-DK" err="1"/>
          </a:p>
        </p:txBody>
      </p:sp>
      <p:sp>
        <p:nvSpPr>
          <p:cNvPr id="3" name="Pladsholder til indhold 2">
            <a:extLst>
              <a:ext uri="{FF2B5EF4-FFF2-40B4-BE49-F238E27FC236}">
                <a16:creationId xmlns:a16="http://schemas.microsoft.com/office/drawing/2014/main" id="{3BEB713A-D3A3-9B76-450B-E632D290A1B3}"/>
              </a:ext>
            </a:extLst>
          </p:cNvPr>
          <p:cNvSpPr>
            <a:spLocks noGrp="1"/>
          </p:cNvSpPr>
          <p:nvPr>
            <p:ph idx="1"/>
          </p:nvPr>
        </p:nvSpPr>
        <p:spPr>
          <a:xfrm>
            <a:off x="392502" y="1336795"/>
            <a:ext cx="11450128" cy="4840168"/>
          </a:xfrm>
        </p:spPr>
        <p:txBody>
          <a:bodyPr vert="horz" lIns="91440" tIns="45720" rIns="91440" bIns="45720" rtlCol="0" anchor="t">
            <a:normAutofit/>
          </a:bodyPr>
          <a:lstStyle/>
          <a:p>
            <a:r>
              <a:rPr lang="da-DK">
                <a:cs typeface="Calibri"/>
              </a:rPr>
              <a:t>Language &amp; national </a:t>
            </a:r>
            <a:r>
              <a:rPr lang="da-DK" err="1">
                <a:cs typeface="Calibri"/>
              </a:rPr>
              <a:t>culture</a:t>
            </a:r>
            <a:r>
              <a:rPr lang="da-DK">
                <a:cs typeface="Calibri"/>
              </a:rPr>
              <a:t>.</a:t>
            </a:r>
          </a:p>
          <a:p>
            <a:endParaRPr lang="da-DK">
              <a:cs typeface="Calibri"/>
            </a:endParaRPr>
          </a:p>
          <a:p>
            <a:r>
              <a:rPr lang="da-DK">
                <a:cs typeface="Calibri"/>
              </a:rPr>
              <a:t>Nature forms a framework for </a:t>
            </a:r>
            <a:r>
              <a:rPr lang="da-DK" err="1">
                <a:cs typeface="Calibri"/>
              </a:rPr>
              <a:t>people's</a:t>
            </a:r>
            <a:r>
              <a:rPr lang="da-DK">
                <a:cs typeface="Calibri"/>
              </a:rPr>
              <a:t> </a:t>
            </a:r>
            <a:r>
              <a:rPr lang="da-DK" err="1">
                <a:cs typeface="Calibri"/>
              </a:rPr>
              <a:t>living</a:t>
            </a:r>
            <a:r>
              <a:rPr lang="da-DK">
                <a:cs typeface="Calibri"/>
              </a:rPr>
              <a:t> </a:t>
            </a:r>
            <a:r>
              <a:rPr lang="da-DK" err="1">
                <a:cs typeface="Calibri"/>
              </a:rPr>
              <a:t>conditions</a:t>
            </a:r>
            <a:r>
              <a:rPr lang="da-DK">
                <a:cs typeface="Calibri"/>
              </a:rPr>
              <a:t> and </a:t>
            </a:r>
            <a:r>
              <a:rPr lang="da-DK" err="1">
                <a:cs typeface="Calibri"/>
              </a:rPr>
              <a:t>culture</a:t>
            </a:r>
            <a:r>
              <a:rPr lang="da-DK">
                <a:cs typeface="Calibri"/>
              </a:rPr>
              <a:t>. </a:t>
            </a:r>
          </a:p>
          <a:p>
            <a:endParaRPr lang="da-DK">
              <a:cs typeface="Calibri"/>
            </a:endParaRPr>
          </a:p>
          <a:p>
            <a:r>
              <a:rPr lang="da-DK">
                <a:cs typeface="Calibri"/>
              </a:rPr>
              <a:t>Art in </a:t>
            </a:r>
            <a:r>
              <a:rPr lang="da-DK" err="1">
                <a:cs typeface="Calibri"/>
              </a:rPr>
              <a:t>one</a:t>
            </a:r>
            <a:r>
              <a:rPr lang="da-DK">
                <a:cs typeface="Calibri"/>
              </a:rPr>
              <a:t> form or </a:t>
            </a:r>
            <a:r>
              <a:rPr lang="da-DK" err="1">
                <a:cs typeface="Calibri"/>
              </a:rPr>
              <a:t>another</a:t>
            </a:r>
            <a:r>
              <a:rPr lang="da-DK">
                <a:cs typeface="Calibri"/>
              </a:rPr>
              <a:t> forms an </a:t>
            </a:r>
            <a:r>
              <a:rPr lang="da-DK" err="1">
                <a:cs typeface="Calibri"/>
              </a:rPr>
              <a:t>essential</a:t>
            </a:r>
            <a:r>
              <a:rPr lang="da-DK">
                <a:cs typeface="Calibri"/>
              </a:rPr>
              <a:t> element in all human </a:t>
            </a:r>
            <a:r>
              <a:rPr lang="da-DK" err="1">
                <a:cs typeface="Calibri"/>
              </a:rPr>
              <a:t>cultures</a:t>
            </a:r>
            <a:r>
              <a:rPr lang="da-DK">
                <a:cs typeface="Calibri"/>
              </a:rPr>
              <a:t>.</a:t>
            </a:r>
            <a:endParaRPr lang="da-DK"/>
          </a:p>
          <a:p>
            <a:endParaRPr lang="da-DK">
              <a:cs typeface="Calibri"/>
            </a:endParaRPr>
          </a:p>
          <a:p>
            <a:r>
              <a:rPr lang="da-DK">
                <a:cs typeface="Calibri"/>
              </a:rPr>
              <a:t>Sports, </a:t>
            </a:r>
            <a:r>
              <a:rPr lang="da-DK" err="1">
                <a:cs typeface="Calibri"/>
              </a:rPr>
              <a:t>play</a:t>
            </a:r>
            <a:r>
              <a:rPr lang="da-DK">
                <a:cs typeface="Calibri"/>
              </a:rPr>
              <a:t> and </a:t>
            </a:r>
            <a:r>
              <a:rPr lang="da-DK" err="1">
                <a:cs typeface="Calibri"/>
              </a:rPr>
              <a:t>physical</a:t>
            </a:r>
            <a:r>
              <a:rPr lang="da-DK">
                <a:cs typeface="Calibri"/>
              </a:rPr>
              <a:t> </a:t>
            </a:r>
            <a:r>
              <a:rPr lang="da-DK" err="1">
                <a:cs typeface="Calibri"/>
              </a:rPr>
              <a:t>activities</a:t>
            </a:r>
            <a:r>
              <a:rPr lang="da-DK">
                <a:cs typeface="Calibri"/>
              </a:rPr>
              <a:t>/sports - </a:t>
            </a:r>
            <a:r>
              <a:rPr lang="da-DK" err="1">
                <a:cs typeface="Calibri"/>
              </a:rPr>
              <a:t>important</a:t>
            </a:r>
            <a:r>
              <a:rPr lang="da-DK">
                <a:cs typeface="Calibri"/>
              </a:rPr>
              <a:t> source of </a:t>
            </a:r>
            <a:r>
              <a:rPr lang="da-DK" err="1">
                <a:cs typeface="Calibri"/>
              </a:rPr>
              <a:t>people's</a:t>
            </a:r>
            <a:r>
              <a:rPr lang="da-DK">
                <a:cs typeface="Calibri"/>
              </a:rPr>
              <a:t> learning and </a:t>
            </a:r>
            <a:r>
              <a:rPr lang="da-DK" err="1">
                <a:cs typeface="Calibri"/>
              </a:rPr>
              <a:t>development</a:t>
            </a:r>
            <a:r>
              <a:rPr lang="da-DK">
                <a:cs typeface="Calibri"/>
              </a:rPr>
              <a:t>.</a:t>
            </a:r>
          </a:p>
        </p:txBody>
      </p:sp>
    </p:spTree>
    <p:extLst>
      <p:ext uri="{BB962C8B-B14F-4D97-AF65-F5344CB8AC3E}">
        <p14:creationId xmlns:p14="http://schemas.microsoft.com/office/powerpoint/2010/main" val="325410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BE980-EDB7-4E01-B738-746E18F78239}"/>
              </a:ext>
            </a:extLst>
          </p:cNvPr>
          <p:cNvSpPr>
            <a:spLocks noGrp="1"/>
          </p:cNvSpPr>
          <p:nvPr>
            <p:ph type="title"/>
          </p:nvPr>
        </p:nvSpPr>
        <p:spPr>
          <a:xfrm>
            <a:off x="458279" y="170121"/>
            <a:ext cx="10810461" cy="562527"/>
          </a:xfrm>
        </p:spPr>
        <p:txBody>
          <a:bodyPr>
            <a:normAutofit fontScale="90000"/>
          </a:bodyPr>
          <a:lstStyle/>
          <a:p>
            <a:r>
              <a:rPr lang="en-GB"/>
              <a:t>Didactic</a:t>
            </a:r>
            <a:r>
              <a:rPr lang="da-DK"/>
              <a:t> -</a:t>
            </a:r>
            <a:r>
              <a:rPr lang="en-GB"/>
              <a:t>structure</a:t>
            </a:r>
            <a:r>
              <a:rPr lang="da-DK"/>
              <a:t> </a:t>
            </a:r>
          </a:p>
        </p:txBody>
      </p:sp>
      <p:graphicFrame>
        <p:nvGraphicFramePr>
          <p:cNvPr id="4" name="Pladsholder til indhold 3">
            <a:extLst>
              <a:ext uri="{FF2B5EF4-FFF2-40B4-BE49-F238E27FC236}">
                <a16:creationId xmlns:a16="http://schemas.microsoft.com/office/drawing/2014/main" id="{1EEEB270-5D50-45CB-89DC-D17395F06021}"/>
              </a:ext>
            </a:extLst>
          </p:cNvPr>
          <p:cNvGraphicFramePr>
            <a:graphicFrameLocks noGrp="1"/>
          </p:cNvGraphicFramePr>
          <p:nvPr>
            <p:ph idx="1"/>
            <p:extLst>
              <p:ext uri="{D42A27DB-BD31-4B8C-83A1-F6EECF244321}">
                <p14:modId xmlns:p14="http://schemas.microsoft.com/office/powerpoint/2010/main" val="2659203259"/>
              </p:ext>
            </p:extLst>
          </p:nvPr>
        </p:nvGraphicFramePr>
        <p:xfrm>
          <a:off x="-295293" y="443986"/>
          <a:ext cx="12414782" cy="5894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Pil: venstre-opadgående 16">
            <a:extLst>
              <a:ext uri="{FF2B5EF4-FFF2-40B4-BE49-F238E27FC236}">
                <a16:creationId xmlns:a16="http://schemas.microsoft.com/office/drawing/2014/main" id="{4601CCA4-335B-3B18-4F44-6C7190FDB2BB}"/>
              </a:ext>
            </a:extLst>
          </p:cNvPr>
          <p:cNvSpPr/>
          <p:nvPr/>
        </p:nvSpPr>
        <p:spPr>
          <a:xfrm>
            <a:off x="8302172" y="5267053"/>
            <a:ext cx="693761" cy="631210"/>
          </a:xfrm>
          <a:prstGeom prst="lef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
        <p:nvSpPr>
          <p:cNvPr id="32" name="Pil: venstre-opadgående 31">
            <a:extLst>
              <a:ext uri="{FF2B5EF4-FFF2-40B4-BE49-F238E27FC236}">
                <a16:creationId xmlns:a16="http://schemas.microsoft.com/office/drawing/2014/main" id="{069313EF-A511-F9F6-117E-6C985D6DAC7E}"/>
              </a:ext>
            </a:extLst>
          </p:cNvPr>
          <p:cNvSpPr/>
          <p:nvPr/>
        </p:nvSpPr>
        <p:spPr>
          <a:xfrm rot="10800000">
            <a:off x="5857770" y="3898485"/>
            <a:ext cx="682388" cy="630335"/>
          </a:xfrm>
          <a:prstGeom prst="lef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a-DK"/>
          </a:p>
        </p:txBody>
      </p:sp>
    </p:spTree>
    <p:extLst>
      <p:ext uri="{BB962C8B-B14F-4D97-AF65-F5344CB8AC3E}">
        <p14:creationId xmlns:p14="http://schemas.microsoft.com/office/powerpoint/2010/main" val="164015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534EDC05-F246-44D5-9C33-4A55606A89ED}"/>
              </a:ext>
            </a:extLst>
          </p:cNvPr>
          <p:cNvGraphicFramePr/>
          <p:nvPr>
            <p:extLst>
              <p:ext uri="{D42A27DB-BD31-4B8C-83A1-F6EECF244321}">
                <p14:modId xmlns:p14="http://schemas.microsoft.com/office/powerpoint/2010/main" val="129780259"/>
              </p:ext>
            </p:extLst>
          </p:nvPr>
        </p:nvGraphicFramePr>
        <p:xfrm>
          <a:off x="1008417" y="168966"/>
          <a:ext cx="10931792" cy="6510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kstfelt 2">
            <a:extLst>
              <a:ext uri="{FF2B5EF4-FFF2-40B4-BE49-F238E27FC236}">
                <a16:creationId xmlns:a16="http://schemas.microsoft.com/office/drawing/2014/main" id="{890D0648-952D-4B85-97DB-C55C5F47DD06}"/>
              </a:ext>
            </a:extLst>
          </p:cNvPr>
          <p:cNvSpPr txBox="1"/>
          <p:nvPr/>
        </p:nvSpPr>
        <p:spPr>
          <a:xfrm>
            <a:off x="1469132" y="113855"/>
            <a:ext cx="6664901" cy="523220"/>
          </a:xfrm>
          <a:prstGeom prst="rect">
            <a:avLst/>
          </a:prstGeom>
          <a:noFill/>
        </p:spPr>
        <p:txBody>
          <a:bodyPr wrap="none" lIns="91440" tIns="45720" rIns="91440" bIns="45720" rtlCol="0" anchor="t">
            <a:spAutoFit/>
          </a:bodyPr>
          <a:lstStyle/>
          <a:p>
            <a:r>
              <a:rPr lang="en-GB" sz="2800" b="1" dirty="0"/>
              <a:t>The cultural dart board - ”Layers” of culture</a:t>
            </a:r>
            <a:endParaRPr lang="en-GB" sz="2800" b="1">
              <a:cs typeface="Calibri"/>
            </a:endParaRPr>
          </a:p>
        </p:txBody>
      </p:sp>
    </p:spTree>
    <p:extLst>
      <p:ext uri="{BB962C8B-B14F-4D97-AF65-F5344CB8AC3E}">
        <p14:creationId xmlns:p14="http://schemas.microsoft.com/office/powerpoint/2010/main" val="3283979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E5F5C3-7999-4AE9-34BC-62419A633B33}"/>
              </a:ext>
            </a:extLst>
          </p:cNvPr>
          <p:cNvSpPr>
            <a:spLocks noGrp="1"/>
          </p:cNvSpPr>
          <p:nvPr>
            <p:ph type="title"/>
          </p:nvPr>
        </p:nvSpPr>
        <p:spPr>
          <a:solidFill>
            <a:srgbClr val="ED7D31"/>
          </a:solidFill>
        </p:spPr>
        <p:txBody>
          <a:bodyPr/>
          <a:lstStyle/>
          <a:p>
            <a:r>
              <a:rPr lang="da-DK">
                <a:cs typeface="Calibri Light"/>
              </a:rPr>
              <a:t>ME</a:t>
            </a:r>
            <a:endParaRPr lang="da-DK"/>
          </a:p>
        </p:txBody>
      </p:sp>
      <p:sp>
        <p:nvSpPr>
          <p:cNvPr id="3" name="Pladsholder til indhold 2">
            <a:extLst>
              <a:ext uri="{FF2B5EF4-FFF2-40B4-BE49-F238E27FC236}">
                <a16:creationId xmlns:a16="http://schemas.microsoft.com/office/drawing/2014/main" id="{FF4DB9DF-5E80-CA6E-C81F-9E814802DE95}"/>
              </a:ext>
            </a:extLst>
          </p:cNvPr>
          <p:cNvSpPr>
            <a:spLocks noGrp="1"/>
          </p:cNvSpPr>
          <p:nvPr>
            <p:ph idx="1"/>
          </p:nvPr>
        </p:nvSpPr>
        <p:spPr/>
        <p:txBody>
          <a:bodyPr vert="horz" lIns="91440" tIns="45720" rIns="91440" bIns="45720" rtlCol="0" anchor="t">
            <a:normAutofit/>
          </a:bodyPr>
          <a:lstStyle/>
          <a:p>
            <a:r>
              <a:rPr lang="da-DK">
                <a:cs typeface="Calibri"/>
              </a:rPr>
              <a:t>WHO AM I?</a:t>
            </a:r>
          </a:p>
          <a:p>
            <a:r>
              <a:rPr lang="da-DK" err="1">
                <a:cs typeface="Calibri"/>
              </a:rPr>
              <a:t>Name</a:t>
            </a:r>
            <a:r>
              <a:rPr lang="da-DK">
                <a:latin typeface="Calibri"/>
                <a:cs typeface="Calibri"/>
              </a:rPr>
              <a:t> </a:t>
            </a:r>
            <a:endParaRPr lang="da-DK"/>
          </a:p>
          <a:p>
            <a:r>
              <a:rPr lang="da-DK">
                <a:cs typeface="Calibri"/>
              </a:rPr>
              <a:t>Age </a:t>
            </a:r>
          </a:p>
          <a:p>
            <a:r>
              <a:rPr lang="en">
                <a:latin typeface="Consolas"/>
                <a:cs typeface="Calibri"/>
              </a:rPr>
              <a:t>Picture</a:t>
            </a:r>
            <a:endParaRPr lang="da-DK">
              <a:latin typeface="Calibri" panose="020F0502020204030204"/>
              <a:cs typeface="Calibri"/>
            </a:endParaRPr>
          </a:p>
          <a:p>
            <a:r>
              <a:rPr lang="en">
                <a:latin typeface="Consolas"/>
                <a:cs typeface="Calibri"/>
              </a:rPr>
              <a:t>Favorite food </a:t>
            </a:r>
          </a:p>
          <a:p>
            <a:r>
              <a:rPr lang="en">
                <a:latin typeface="Consolas"/>
                <a:cs typeface="Calibri"/>
              </a:rPr>
              <a:t>Favorite things </a:t>
            </a:r>
          </a:p>
          <a:p>
            <a:r>
              <a:rPr lang="en">
                <a:latin typeface="Consolas"/>
                <a:cs typeface="Calibri"/>
              </a:rPr>
              <a:t>Interest/ hobby</a:t>
            </a:r>
          </a:p>
          <a:p>
            <a:r>
              <a:rPr lang="en">
                <a:latin typeface="Consolas"/>
                <a:cs typeface="Calibri"/>
              </a:rPr>
              <a:t>Taste in Music</a:t>
            </a:r>
          </a:p>
          <a:p>
            <a:endParaRPr lang="en">
              <a:latin typeface="Consolas"/>
              <a:cs typeface="Calibri"/>
            </a:endParaRPr>
          </a:p>
          <a:p>
            <a:endParaRPr lang="da-DK">
              <a:cs typeface="Calibri"/>
            </a:endParaRPr>
          </a:p>
          <a:p>
            <a:endParaRPr lang="da-DK">
              <a:cs typeface="Calibri"/>
            </a:endParaRPr>
          </a:p>
          <a:p>
            <a:endParaRPr lang="da-DK">
              <a:cs typeface="Calibri"/>
            </a:endParaRPr>
          </a:p>
        </p:txBody>
      </p:sp>
    </p:spTree>
    <p:extLst>
      <p:ext uri="{BB962C8B-B14F-4D97-AF65-F5344CB8AC3E}">
        <p14:creationId xmlns:p14="http://schemas.microsoft.com/office/powerpoint/2010/main" val="353193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A7810E-0252-2F8A-AE9E-FC4BCBB88C00}"/>
              </a:ext>
            </a:extLst>
          </p:cNvPr>
          <p:cNvSpPr>
            <a:spLocks noGrp="1"/>
          </p:cNvSpPr>
          <p:nvPr>
            <p:ph type="title"/>
          </p:nvPr>
        </p:nvSpPr>
        <p:spPr>
          <a:solidFill>
            <a:srgbClr val="92D050"/>
          </a:solidFill>
        </p:spPr>
        <p:txBody>
          <a:bodyPr/>
          <a:lstStyle/>
          <a:p>
            <a:r>
              <a:rPr lang="da-DK">
                <a:cs typeface="Calibri Light"/>
              </a:rPr>
              <a:t>Home and family </a:t>
            </a:r>
            <a:endParaRPr lang="da-DK"/>
          </a:p>
        </p:txBody>
      </p:sp>
      <p:sp>
        <p:nvSpPr>
          <p:cNvPr id="3" name="Pladsholder til indhold 2">
            <a:extLst>
              <a:ext uri="{FF2B5EF4-FFF2-40B4-BE49-F238E27FC236}">
                <a16:creationId xmlns:a16="http://schemas.microsoft.com/office/drawing/2014/main" id="{0F6BB629-CDCF-3EF7-0F62-5EFC6F24E0CB}"/>
              </a:ext>
            </a:extLst>
          </p:cNvPr>
          <p:cNvSpPr>
            <a:spLocks noGrp="1"/>
          </p:cNvSpPr>
          <p:nvPr>
            <p:ph idx="1"/>
          </p:nvPr>
        </p:nvSpPr>
        <p:spPr/>
        <p:txBody>
          <a:bodyPr vert="horz" lIns="91440" tIns="45720" rIns="91440" bIns="45720" rtlCol="0" anchor="t">
            <a:normAutofit lnSpcReduction="10000"/>
          </a:bodyPr>
          <a:lstStyle/>
          <a:p>
            <a:r>
              <a:rPr lang="da-DK">
                <a:cs typeface="Calibri"/>
              </a:rPr>
              <a:t>Picture of </a:t>
            </a:r>
            <a:r>
              <a:rPr lang="da-DK" err="1">
                <a:cs typeface="Calibri"/>
              </a:rPr>
              <a:t>your</a:t>
            </a:r>
            <a:r>
              <a:rPr lang="da-DK">
                <a:cs typeface="Calibri"/>
              </a:rPr>
              <a:t> home </a:t>
            </a:r>
          </a:p>
          <a:p>
            <a:r>
              <a:rPr lang="da-DK">
                <a:cs typeface="Calibri"/>
              </a:rPr>
              <a:t>Family</a:t>
            </a:r>
            <a:r>
              <a:rPr lang="da-DK">
                <a:latin typeface="Calibri"/>
                <a:cs typeface="Calibri"/>
              </a:rPr>
              <a:t> </a:t>
            </a:r>
            <a:r>
              <a:rPr lang="en">
                <a:latin typeface="Consolas"/>
                <a:cs typeface="Calibri"/>
              </a:rPr>
              <a:t>members</a:t>
            </a:r>
            <a:endParaRPr lang="da-DK">
              <a:cs typeface="Calibri"/>
            </a:endParaRPr>
          </a:p>
          <a:p>
            <a:r>
              <a:rPr lang="en">
                <a:latin typeface="Consolas"/>
                <a:cs typeface="Calibri"/>
              </a:rPr>
              <a:t>Common interests</a:t>
            </a:r>
            <a:endParaRPr lang="da-DK">
              <a:cs typeface="Calibri"/>
            </a:endParaRPr>
          </a:p>
          <a:p>
            <a:r>
              <a:rPr lang="da-DK">
                <a:cs typeface="Calibri"/>
              </a:rPr>
              <a:t>Music</a:t>
            </a:r>
          </a:p>
          <a:p>
            <a:r>
              <a:rPr lang="en">
                <a:latin typeface="Consolas"/>
                <a:cs typeface="Calibri"/>
              </a:rPr>
              <a:t>Interests</a:t>
            </a:r>
            <a:endParaRPr lang="da-DK">
              <a:cs typeface="Calibri"/>
            </a:endParaRPr>
          </a:p>
          <a:p>
            <a:r>
              <a:rPr lang="da-DK">
                <a:cs typeface="Calibri"/>
              </a:rPr>
              <a:t>Traditions </a:t>
            </a:r>
          </a:p>
          <a:p>
            <a:pPr lvl="1"/>
            <a:r>
              <a:rPr lang="en-GB">
                <a:cs typeface="Calibri"/>
              </a:rPr>
              <a:t>holidays</a:t>
            </a:r>
            <a:r>
              <a:rPr lang="da-DK">
                <a:cs typeface="Calibri"/>
              </a:rPr>
              <a:t> </a:t>
            </a:r>
          </a:p>
          <a:p>
            <a:pPr lvl="1"/>
            <a:r>
              <a:rPr lang="da-DK">
                <a:cs typeface="Calibri"/>
              </a:rPr>
              <a:t>Food </a:t>
            </a:r>
          </a:p>
          <a:p>
            <a:pPr lvl="1"/>
            <a:r>
              <a:rPr lang="da-DK">
                <a:cs typeface="Calibri"/>
              </a:rPr>
              <a:t>Song</a:t>
            </a:r>
          </a:p>
          <a:p>
            <a:pPr lvl="1"/>
            <a:r>
              <a:rPr lang="da-DK">
                <a:cs typeface="Calibri"/>
              </a:rPr>
              <a:t>Dates </a:t>
            </a:r>
          </a:p>
          <a:p>
            <a:pPr marL="0" indent="0">
              <a:buNone/>
            </a:pPr>
            <a:endParaRPr lang="da-DK">
              <a:cs typeface="Calibri"/>
            </a:endParaRPr>
          </a:p>
        </p:txBody>
      </p:sp>
    </p:spTree>
    <p:extLst>
      <p:ext uri="{BB962C8B-B14F-4D97-AF65-F5344CB8AC3E}">
        <p14:creationId xmlns:p14="http://schemas.microsoft.com/office/powerpoint/2010/main" val="363036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D4C22-5E06-6AF2-3733-AFF700770094}"/>
              </a:ext>
            </a:extLst>
          </p:cNvPr>
          <p:cNvSpPr>
            <a:spLocks noGrp="1"/>
          </p:cNvSpPr>
          <p:nvPr>
            <p:ph type="title"/>
          </p:nvPr>
        </p:nvSpPr>
        <p:spPr>
          <a:solidFill>
            <a:schemeClr val="accent1"/>
          </a:solidFill>
        </p:spPr>
        <p:txBody>
          <a:bodyPr/>
          <a:lstStyle/>
          <a:p>
            <a:r>
              <a:rPr lang="da-DK">
                <a:cs typeface="Calibri Light"/>
              </a:rPr>
              <a:t>City and </a:t>
            </a:r>
            <a:r>
              <a:rPr lang="da-DK" err="1">
                <a:cs typeface="Calibri Light"/>
              </a:rPr>
              <a:t>local</a:t>
            </a:r>
            <a:r>
              <a:rPr lang="da-DK">
                <a:cs typeface="Calibri Light"/>
              </a:rPr>
              <a:t> areas </a:t>
            </a:r>
            <a:endParaRPr lang="da-DK"/>
          </a:p>
        </p:txBody>
      </p:sp>
      <p:sp>
        <p:nvSpPr>
          <p:cNvPr id="3" name="Pladsholder til indhold 2">
            <a:extLst>
              <a:ext uri="{FF2B5EF4-FFF2-40B4-BE49-F238E27FC236}">
                <a16:creationId xmlns:a16="http://schemas.microsoft.com/office/drawing/2014/main" id="{7D9D392F-C592-C7A1-53BE-009FFC86FFD5}"/>
              </a:ext>
            </a:extLst>
          </p:cNvPr>
          <p:cNvSpPr>
            <a:spLocks noGrp="1"/>
          </p:cNvSpPr>
          <p:nvPr>
            <p:ph idx="1"/>
          </p:nvPr>
        </p:nvSpPr>
        <p:spPr/>
        <p:txBody>
          <a:bodyPr vert="horz" lIns="91440" tIns="45720" rIns="91440" bIns="45720" rtlCol="0" anchor="t">
            <a:normAutofit lnSpcReduction="10000"/>
          </a:bodyPr>
          <a:lstStyle/>
          <a:p>
            <a:r>
              <a:rPr lang="da-DK">
                <a:cs typeface="Calibri"/>
              </a:rPr>
              <a:t>School </a:t>
            </a:r>
          </a:p>
          <a:p>
            <a:r>
              <a:rPr lang="da-DK">
                <a:cs typeface="Calibri"/>
              </a:rPr>
              <a:t>Sports </a:t>
            </a:r>
            <a:r>
              <a:rPr lang="da-DK" err="1">
                <a:cs typeface="Calibri"/>
              </a:rPr>
              <a:t>clubs</a:t>
            </a:r>
          </a:p>
          <a:p>
            <a:r>
              <a:rPr lang="da-DK">
                <a:cs typeface="Calibri"/>
              </a:rPr>
              <a:t>Buildings </a:t>
            </a:r>
          </a:p>
          <a:p>
            <a:r>
              <a:rPr lang="en">
                <a:latin typeface="Consolas"/>
                <a:cs typeface="Calibri"/>
              </a:rPr>
              <a:t>Surroundings</a:t>
            </a:r>
            <a:endParaRPr lang="da-DK">
              <a:cs typeface="Calibri"/>
            </a:endParaRPr>
          </a:p>
          <a:p>
            <a:r>
              <a:rPr lang="da-DK">
                <a:cs typeface="Calibri"/>
              </a:rPr>
              <a:t>Places </a:t>
            </a:r>
          </a:p>
          <a:p>
            <a:r>
              <a:rPr lang="en">
                <a:latin typeface="Consolas"/>
                <a:cs typeface="Calibri"/>
              </a:rPr>
              <a:t>Municipality</a:t>
            </a:r>
            <a:endParaRPr lang="da-DK">
              <a:latin typeface="Calibri" panose="020F0502020204030204"/>
              <a:cs typeface="Calibri"/>
            </a:endParaRPr>
          </a:p>
          <a:p>
            <a:r>
              <a:rPr lang="en">
                <a:latin typeface="Consolas"/>
                <a:cs typeface="Calibri"/>
              </a:rPr>
              <a:t>Social organizations</a:t>
            </a:r>
          </a:p>
          <a:p>
            <a:r>
              <a:rPr lang="en">
                <a:latin typeface="Consolas"/>
                <a:cs typeface="Calibri"/>
              </a:rPr>
              <a:t>Politics </a:t>
            </a:r>
          </a:p>
          <a:p>
            <a:r>
              <a:rPr lang="en">
                <a:latin typeface="Consolas"/>
                <a:cs typeface="Calibri"/>
              </a:rPr>
              <a:t>History</a:t>
            </a:r>
          </a:p>
        </p:txBody>
      </p:sp>
    </p:spTree>
    <p:extLst>
      <p:ext uri="{BB962C8B-B14F-4D97-AF65-F5344CB8AC3E}">
        <p14:creationId xmlns:p14="http://schemas.microsoft.com/office/powerpoint/2010/main" val="2931020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1D7E40-1A2F-7DA6-3FDC-3079AA85D261}"/>
              </a:ext>
            </a:extLst>
          </p:cNvPr>
          <p:cNvSpPr>
            <a:spLocks noGrp="1"/>
          </p:cNvSpPr>
          <p:nvPr>
            <p:ph type="title"/>
          </p:nvPr>
        </p:nvSpPr>
        <p:spPr>
          <a:solidFill>
            <a:srgbClr val="F029C1"/>
          </a:solidFill>
        </p:spPr>
        <p:txBody>
          <a:bodyPr/>
          <a:lstStyle/>
          <a:p>
            <a:r>
              <a:rPr lang="da-DK">
                <a:ea typeface="+mj-lt"/>
                <a:cs typeface="+mj-lt"/>
              </a:rPr>
              <a:t>Nation </a:t>
            </a:r>
          </a:p>
        </p:txBody>
      </p:sp>
      <p:sp>
        <p:nvSpPr>
          <p:cNvPr id="3" name="Pladsholder til indhold 2">
            <a:extLst>
              <a:ext uri="{FF2B5EF4-FFF2-40B4-BE49-F238E27FC236}">
                <a16:creationId xmlns:a16="http://schemas.microsoft.com/office/drawing/2014/main" id="{78AB1957-FBB5-94C4-03B7-3211DA00967F}"/>
              </a:ext>
            </a:extLst>
          </p:cNvPr>
          <p:cNvSpPr>
            <a:spLocks noGrp="1"/>
          </p:cNvSpPr>
          <p:nvPr>
            <p:ph idx="1"/>
          </p:nvPr>
        </p:nvSpPr>
        <p:spPr/>
        <p:txBody>
          <a:bodyPr vert="horz" lIns="91440" tIns="45720" rIns="91440" bIns="45720" rtlCol="0" anchor="t">
            <a:normAutofit fontScale="85000" lnSpcReduction="20000"/>
          </a:bodyPr>
          <a:lstStyle/>
          <a:p>
            <a:r>
              <a:rPr lang="da-DK">
                <a:cs typeface="Calibri"/>
              </a:rPr>
              <a:t>Flag </a:t>
            </a:r>
          </a:p>
          <a:p>
            <a:r>
              <a:rPr lang="en">
                <a:latin typeface="Consolas"/>
                <a:cs typeface="Calibri"/>
              </a:rPr>
              <a:t>Politics</a:t>
            </a:r>
            <a:endParaRPr lang="da-DK">
              <a:latin typeface="Calibri" panose="020F0502020204030204"/>
              <a:cs typeface="Calibri"/>
            </a:endParaRPr>
          </a:p>
          <a:p>
            <a:r>
              <a:rPr lang="en">
                <a:latin typeface="Consolas"/>
                <a:cs typeface="Calibri"/>
              </a:rPr>
              <a:t>Common traditions</a:t>
            </a:r>
            <a:endParaRPr lang="da-DK">
              <a:cs typeface="Calibri"/>
            </a:endParaRPr>
          </a:p>
          <a:p>
            <a:r>
              <a:rPr lang="da-DK">
                <a:cs typeface="Calibri"/>
              </a:rPr>
              <a:t>Music</a:t>
            </a:r>
          </a:p>
          <a:p>
            <a:r>
              <a:rPr lang="da-DK">
                <a:cs typeface="Calibri"/>
              </a:rPr>
              <a:t>Sports </a:t>
            </a:r>
          </a:p>
          <a:p>
            <a:r>
              <a:rPr lang="da-DK">
                <a:cs typeface="Calibri"/>
              </a:rPr>
              <a:t>Food - drink</a:t>
            </a:r>
          </a:p>
          <a:p>
            <a:r>
              <a:rPr lang="da-DK" err="1">
                <a:cs typeface="Calibri"/>
              </a:rPr>
              <a:t>History</a:t>
            </a:r>
          </a:p>
          <a:p>
            <a:r>
              <a:rPr lang="da-DK">
                <a:cs typeface="Calibri"/>
              </a:rPr>
              <a:t>Anthem</a:t>
            </a:r>
          </a:p>
          <a:p>
            <a:r>
              <a:rPr lang="da-DK">
                <a:cs typeface="Calibri"/>
              </a:rPr>
              <a:t>Religion </a:t>
            </a:r>
          </a:p>
          <a:p>
            <a:pPr lvl="1"/>
            <a:r>
              <a:rPr lang="da-DK" err="1">
                <a:cs typeface="Calibri"/>
              </a:rPr>
              <a:t>You</a:t>
            </a:r>
            <a:r>
              <a:rPr lang="da-DK">
                <a:cs typeface="Calibri"/>
              </a:rPr>
              <a:t> and </a:t>
            </a:r>
            <a:r>
              <a:rPr lang="da-DK" err="1">
                <a:cs typeface="Calibri"/>
              </a:rPr>
              <a:t>your</a:t>
            </a:r>
            <a:r>
              <a:rPr lang="da-DK">
                <a:cs typeface="Calibri"/>
              </a:rPr>
              <a:t> nation </a:t>
            </a:r>
          </a:p>
          <a:p>
            <a:r>
              <a:rPr lang="en">
                <a:latin typeface="Consolas"/>
                <a:cs typeface="Calibri"/>
              </a:rPr>
              <a:t>Language</a:t>
            </a:r>
            <a:endParaRPr lang="da-DK">
              <a:cs typeface="Calibri"/>
            </a:endParaRPr>
          </a:p>
          <a:p>
            <a:pPr lvl="1"/>
            <a:r>
              <a:rPr lang="da-DK" err="1">
                <a:cs typeface="Calibri"/>
              </a:rPr>
              <a:t>You</a:t>
            </a:r>
            <a:r>
              <a:rPr lang="da-DK">
                <a:cs typeface="Calibri"/>
              </a:rPr>
              <a:t> and the nation</a:t>
            </a:r>
          </a:p>
          <a:p>
            <a:pPr marL="457200" lvl="1" indent="0">
              <a:buNone/>
            </a:pPr>
            <a:endParaRPr lang="da-DK">
              <a:cs typeface="Calibri"/>
            </a:endParaRPr>
          </a:p>
        </p:txBody>
      </p:sp>
    </p:spTree>
    <p:extLst>
      <p:ext uri="{BB962C8B-B14F-4D97-AF65-F5344CB8AC3E}">
        <p14:creationId xmlns:p14="http://schemas.microsoft.com/office/powerpoint/2010/main" val="177226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D182A8-712A-43C2-020E-9F63DE4D89C5}"/>
              </a:ext>
            </a:extLst>
          </p:cNvPr>
          <p:cNvSpPr>
            <a:spLocks noGrp="1"/>
          </p:cNvSpPr>
          <p:nvPr>
            <p:ph type="title"/>
          </p:nvPr>
        </p:nvSpPr>
        <p:spPr>
          <a:xfrm>
            <a:off x="284018" y="334337"/>
            <a:ext cx="10515600" cy="1325563"/>
          </a:xfrm>
          <a:solidFill>
            <a:schemeClr val="accent4"/>
          </a:solidFill>
        </p:spPr>
        <p:txBody>
          <a:bodyPr/>
          <a:lstStyle/>
          <a:p>
            <a:r>
              <a:rPr lang="da-DK">
                <a:cs typeface="Calibri Light"/>
              </a:rPr>
              <a:t>Region and </a:t>
            </a:r>
            <a:r>
              <a:rPr lang="da-DK" err="1">
                <a:cs typeface="Calibri Light"/>
              </a:rPr>
              <a:t>Continent</a:t>
            </a:r>
            <a:r>
              <a:rPr lang="da-DK">
                <a:cs typeface="Calibri Light"/>
              </a:rPr>
              <a:t> </a:t>
            </a:r>
            <a:endParaRPr lang="da-DK"/>
          </a:p>
        </p:txBody>
      </p:sp>
      <p:sp>
        <p:nvSpPr>
          <p:cNvPr id="3" name="Pladsholder til indhold 2">
            <a:extLst>
              <a:ext uri="{FF2B5EF4-FFF2-40B4-BE49-F238E27FC236}">
                <a16:creationId xmlns:a16="http://schemas.microsoft.com/office/drawing/2014/main" id="{AB0AAE6D-6737-7192-7F96-C6EDF779190E}"/>
              </a:ext>
            </a:extLst>
          </p:cNvPr>
          <p:cNvSpPr>
            <a:spLocks noGrp="1"/>
          </p:cNvSpPr>
          <p:nvPr>
            <p:ph idx="1"/>
          </p:nvPr>
        </p:nvSpPr>
        <p:spPr/>
        <p:txBody>
          <a:bodyPr vert="horz" lIns="91440" tIns="45720" rIns="91440" bIns="45720" rtlCol="0" anchor="t">
            <a:normAutofit/>
          </a:bodyPr>
          <a:lstStyle/>
          <a:p>
            <a:r>
              <a:rPr lang="en-GB">
                <a:cs typeface="Calibri"/>
              </a:rPr>
              <a:t>Conventions</a:t>
            </a:r>
            <a:r>
              <a:rPr lang="da-DK">
                <a:cs typeface="Calibri"/>
              </a:rPr>
              <a:t> </a:t>
            </a:r>
          </a:p>
          <a:p>
            <a:r>
              <a:rPr lang="da-DK">
                <a:cs typeface="Calibri"/>
              </a:rPr>
              <a:t>EU</a:t>
            </a:r>
          </a:p>
          <a:p>
            <a:r>
              <a:rPr lang="da-DK">
                <a:cs typeface="Calibri"/>
              </a:rPr>
              <a:t>Nato </a:t>
            </a:r>
          </a:p>
          <a:p>
            <a:r>
              <a:rPr lang="da-DK">
                <a:cs typeface="Calibri"/>
              </a:rPr>
              <a:t>Music</a:t>
            </a:r>
          </a:p>
          <a:p>
            <a:r>
              <a:rPr lang="en-GB">
                <a:cs typeface="Calibri"/>
              </a:rPr>
              <a:t>Politics</a:t>
            </a:r>
            <a:r>
              <a:rPr lang="da-DK">
                <a:cs typeface="Calibri"/>
              </a:rPr>
              <a:t> </a:t>
            </a:r>
          </a:p>
          <a:p>
            <a:r>
              <a:rPr lang="en-GB">
                <a:cs typeface="Calibri"/>
              </a:rPr>
              <a:t>Combined</a:t>
            </a:r>
            <a:r>
              <a:rPr lang="da-DK">
                <a:cs typeface="Calibri"/>
              </a:rPr>
              <a:t> nations </a:t>
            </a:r>
          </a:p>
          <a:p>
            <a:r>
              <a:rPr lang="en">
                <a:latin typeface="Consolas"/>
                <a:cs typeface="Calibri"/>
              </a:rPr>
              <a:t>History</a:t>
            </a:r>
            <a:endParaRPr lang="da-DK">
              <a:cs typeface="Calibri"/>
            </a:endParaRPr>
          </a:p>
          <a:p>
            <a:r>
              <a:rPr lang="en">
                <a:latin typeface="Consolas"/>
                <a:cs typeface="Calibri"/>
              </a:rPr>
              <a:t>Type of Government</a:t>
            </a:r>
          </a:p>
          <a:p>
            <a:endParaRPr lang="en">
              <a:latin typeface="Consolas"/>
              <a:cs typeface="Calibri"/>
            </a:endParaRPr>
          </a:p>
          <a:p>
            <a:pPr marL="0" indent="0">
              <a:buNone/>
            </a:pPr>
            <a:endParaRPr lang="en">
              <a:latin typeface="Consolas"/>
              <a:cs typeface="Calibri"/>
            </a:endParaRPr>
          </a:p>
          <a:p>
            <a:endParaRPr lang="da-DK">
              <a:cs typeface="Calibri"/>
            </a:endParaRPr>
          </a:p>
          <a:p>
            <a:endParaRPr lang="da-DK">
              <a:cs typeface="Calibri"/>
            </a:endParaRPr>
          </a:p>
          <a:p>
            <a:endParaRPr lang="da-DK">
              <a:cs typeface="Calibri"/>
            </a:endParaRPr>
          </a:p>
        </p:txBody>
      </p:sp>
    </p:spTree>
    <p:extLst>
      <p:ext uri="{BB962C8B-B14F-4D97-AF65-F5344CB8AC3E}">
        <p14:creationId xmlns:p14="http://schemas.microsoft.com/office/powerpoint/2010/main" val="1116799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A9E41-5F27-4C06-86CA-47E0E978A7CF}"/>
              </a:ext>
            </a:extLst>
          </p:cNvPr>
          <p:cNvSpPr>
            <a:spLocks noGrp="1"/>
          </p:cNvSpPr>
          <p:nvPr>
            <p:ph type="title"/>
          </p:nvPr>
        </p:nvSpPr>
        <p:spPr>
          <a:xfrm>
            <a:off x="258417" y="365125"/>
            <a:ext cx="11095383" cy="658605"/>
          </a:xfrm>
        </p:spPr>
        <p:txBody>
          <a:bodyPr>
            <a:normAutofit fontScale="90000"/>
          </a:bodyPr>
          <a:lstStyle/>
          <a:p>
            <a:r>
              <a:rPr lang="en-US"/>
              <a:t>What is culture? </a:t>
            </a:r>
            <a:endParaRPr lang="da-DK"/>
          </a:p>
        </p:txBody>
      </p:sp>
      <p:sp>
        <p:nvSpPr>
          <p:cNvPr id="3" name="Pladsholder til indhold 2">
            <a:extLst>
              <a:ext uri="{FF2B5EF4-FFF2-40B4-BE49-F238E27FC236}">
                <a16:creationId xmlns:a16="http://schemas.microsoft.com/office/drawing/2014/main" id="{27DC42A2-6B64-4696-9F26-F2C5AD3C8C32}"/>
              </a:ext>
            </a:extLst>
          </p:cNvPr>
          <p:cNvSpPr>
            <a:spLocks noGrp="1"/>
          </p:cNvSpPr>
          <p:nvPr>
            <p:ph idx="1"/>
          </p:nvPr>
        </p:nvSpPr>
        <p:spPr>
          <a:xfrm>
            <a:off x="258417" y="1172816"/>
            <a:ext cx="11698357" cy="5506279"/>
          </a:xfrm>
        </p:spPr>
        <p:txBody>
          <a:bodyPr vert="horz" lIns="91440" tIns="45720" rIns="91440" bIns="45720" rtlCol="0" anchor="t">
            <a:normAutofit/>
          </a:bodyPr>
          <a:lstStyle/>
          <a:p>
            <a:r>
              <a:rPr lang="en-US"/>
              <a:t>Culture for a group of people can be understood as values, norms, habits, rituals and knowledge that give the group a distinctive character and a collective identity, and which can be seen in the group's social life and activities.</a:t>
            </a:r>
            <a:endParaRPr lang="da-DK"/>
          </a:p>
          <a:p>
            <a:r>
              <a:rPr lang="en-US"/>
              <a:t>Culture can also be understood as the knowledge, meanings and values that people share and negotiate with others within different social communities. The choices you make will always be influenced by cultural, social and individual preferences. How the individual elements play out cannot be predicted.</a:t>
            </a:r>
            <a:endParaRPr lang="da-DK"/>
          </a:p>
          <a:p>
            <a:r>
              <a:rPr lang="en-US"/>
              <a:t>Cultural activities can also meet people's needs. For example, gastronomy and the need for nutrition. Fashion and the need for clothes. Architecture and the need for housing. Sport and the need to compete.</a:t>
            </a:r>
            <a:endParaRPr lang="da-DK"/>
          </a:p>
          <a:p>
            <a:endParaRPr lang="en-US">
              <a:cs typeface="Calibri"/>
            </a:endParaRPr>
          </a:p>
        </p:txBody>
      </p:sp>
    </p:spTree>
    <p:extLst>
      <p:ext uri="{BB962C8B-B14F-4D97-AF65-F5344CB8AC3E}">
        <p14:creationId xmlns:p14="http://schemas.microsoft.com/office/powerpoint/2010/main" val="1541927591"/>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8d7a046-b578-4ff1-839e-1c8a6e4090ab">
      <Terms xmlns="http://schemas.microsoft.com/office/infopath/2007/PartnerControls"/>
    </lcf76f155ced4ddcb4097134ff3c332f>
    <TaxCatchAll xmlns="f96de9d6-f44f-4c01-a854-f0d0f1898db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FD3D762B9534FB1DA89079ADA6B71" ma:contentTypeVersion="16" ma:contentTypeDescription="Create a new document." ma:contentTypeScope="" ma:versionID="5bf3784ba9d1451e94228e9f9ed05592">
  <xsd:schema xmlns:xsd="http://www.w3.org/2001/XMLSchema" xmlns:xs="http://www.w3.org/2001/XMLSchema" xmlns:p="http://schemas.microsoft.com/office/2006/metadata/properties" xmlns:ns2="38d7a046-b578-4ff1-839e-1c8a6e4090ab" xmlns:ns3="f96de9d6-f44f-4c01-a854-f0d0f1898db9" targetNamespace="http://schemas.microsoft.com/office/2006/metadata/properties" ma:root="true" ma:fieldsID="bc507778128dcbdb9fed4d48bf23da3f" ns2:_="" ns3:_="">
    <xsd:import namespace="38d7a046-b578-4ff1-839e-1c8a6e4090ab"/>
    <xsd:import namespace="f96de9d6-f44f-4c01-a854-f0d0f1898db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d7a046-b578-4ff1-839e-1c8a6e4090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9932ebc-6c96-438a-bf45-1f60da75345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96de9d6-f44f-4c01-a854-f0d0f1898db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0dddecc-364c-4579-8ccd-96c213ba3a4c}" ma:internalName="TaxCatchAll" ma:showField="CatchAllData" ma:web="f96de9d6-f44f-4c01-a854-f0d0f1898d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275E03-B279-4038-827E-94362844DDCE}">
  <ds:schemaRefs>
    <ds:schemaRef ds:uri="http://schemas.microsoft.com/office/2006/documentManagement/types"/>
    <ds:schemaRef ds:uri="http://schemas.openxmlformats.org/package/2006/metadata/core-properties"/>
    <ds:schemaRef ds:uri="38d7a046-b578-4ff1-839e-1c8a6e4090ab"/>
    <ds:schemaRef ds:uri="http://purl.org/dc/elements/1.1/"/>
    <ds:schemaRef ds:uri="http://schemas.microsoft.com/office/2006/metadata/properties"/>
    <ds:schemaRef ds:uri="http://purl.org/dc/terms/"/>
    <ds:schemaRef ds:uri="http://schemas.microsoft.com/office/infopath/2007/PartnerControls"/>
    <ds:schemaRef ds:uri="f96de9d6-f44f-4c01-a854-f0d0f1898db9"/>
    <ds:schemaRef ds:uri="http://www.w3.org/XML/1998/namespace"/>
    <ds:schemaRef ds:uri="http://purl.org/dc/dcmitype/"/>
  </ds:schemaRefs>
</ds:datastoreItem>
</file>

<file path=customXml/itemProps2.xml><?xml version="1.0" encoding="utf-8"?>
<ds:datastoreItem xmlns:ds="http://schemas.openxmlformats.org/officeDocument/2006/customXml" ds:itemID="{6490A13B-2C25-4110-8E43-4ACEC26FAF09}"/>
</file>

<file path=customXml/itemProps3.xml><?xml version="1.0" encoding="utf-8"?>
<ds:datastoreItem xmlns:ds="http://schemas.openxmlformats.org/officeDocument/2006/customXml" ds:itemID="{725533BF-F59C-4E89-87BD-3D0D87FC5E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1173</Words>
  <Application>Microsoft Office PowerPoint</Application>
  <PresentationFormat>Widescreen</PresentationFormat>
  <Paragraphs>105</Paragraphs>
  <Slides>10</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10</vt:i4>
      </vt:variant>
    </vt:vector>
  </HeadingPairs>
  <TitlesOfParts>
    <vt:vector size="15" baseType="lpstr">
      <vt:lpstr>Arial</vt:lpstr>
      <vt:lpstr>Calibri</vt:lpstr>
      <vt:lpstr>Calibri Light</vt:lpstr>
      <vt:lpstr>Consolas</vt:lpstr>
      <vt:lpstr>Kontortema</vt:lpstr>
      <vt:lpstr>What am I a part of?</vt:lpstr>
      <vt:lpstr>Didactic -structure </vt:lpstr>
      <vt:lpstr>PowerPoint-præsentation</vt:lpstr>
      <vt:lpstr>ME</vt:lpstr>
      <vt:lpstr>Home and family </vt:lpstr>
      <vt:lpstr>City and local areas </vt:lpstr>
      <vt:lpstr>Nation </vt:lpstr>
      <vt:lpstr>Region and Continent </vt:lpstr>
      <vt:lpstr>What is culture? </vt:lpstr>
      <vt:lpstr>Categories of culture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
  <cp:lastModifiedBy>Erik Leschly (ERL | OJ)</cp:lastModifiedBy>
  <cp:revision>5</cp:revision>
  <dcterms:created xsi:type="dcterms:W3CDTF">2022-09-13T11:09:37Z</dcterms:created>
  <dcterms:modified xsi:type="dcterms:W3CDTF">2022-12-02T14:43:20Z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0x0101007C1FD3D762B9534FB1DA89079ADA6B71</vt:lpwstr>
  </property>
  <property fmtid="{D5CDD505-2E9C-101B-9397-08002B2CF9AE}" pid="3" name="MediaServiceImageTags">
    <vt:lpwstr/>
  </property>
</Properties>
</file>